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4174" r:id="rId6"/>
  </p:sldMasterIdLst>
  <p:notesMasterIdLst>
    <p:notesMasterId r:id="rId27"/>
  </p:notesMasterIdLst>
  <p:handoutMasterIdLst>
    <p:handoutMasterId r:id="rId28"/>
  </p:handoutMasterIdLst>
  <p:sldIdLst>
    <p:sldId id="419" r:id="rId7"/>
    <p:sldId id="261" r:id="rId8"/>
    <p:sldId id="429" r:id="rId9"/>
    <p:sldId id="428" r:id="rId10"/>
    <p:sldId id="262" r:id="rId11"/>
    <p:sldId id="263" r:id="rId12"/>
    <p:sldId id="420" r:id="rId13"/>
    <p:sldId id="425" r:id="rId14"/>
    <p:sldId id="269" r:id="rId15"/>
    <p:sldId id="270" r:id="rId16"/>
    <p:sldId id="422" r:id="rId17"/>
    <p:sldId id="258" r:id="rId18"/>
    <p:sldId id="272" r:id="rId19"/>
    <p:sldId id="426" r:id="rId20"/>
    <p:sldId id="267" r:id="rId21"/>
    <p:sldId id="427" r:id="rId22"/>
    <p:sldId id="260" r:id="rId23"/>
    <p:sldId id="424" r:id="rId24"/>
    <p:sldId id="430" r:id="rId25"/>
    <p:sldId id="431" r:id="rId26"/>
  </p:sldIdLst>
  <p:sldSz cx="9144000" cy="6858000" type="screen4x3"/>
  <p:notesSz cx="6889750" cy="100155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125">
          <p15:clr>
            <a:srgbClr val="A4A3A4"/>
          </p15:clr>
        </p15:guide>
        <p15:guide id="2" orient="horz" pos="2157">
          <p15:clr>
            <a:srgbClr val="A4A3A4"/>
          </p15:clr>
        </p15:guide>
        <p15:guide id="3" pos="4894">
          <p15:clr>
            <a:srgbClr val="A4A3A4"/>
          </p15:clr>
        </p15:guide>
        <p15:guide id="4" pos="2910">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307"/>
    <a:srgbClr val="F47D30"/>
    <a:srgbClr val="FFC425"/>
    <a:srgbClr val="008852"/>
    <a:srgbClr val="C1D82F"/>
    <a:srgbClr val="791D7E"/>
    <a:srgbClr val="EC008C"/>
    <a:srgbClr val="253D98"/>
    <a:srgbClr val="0078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029A66-EEC6-44A2-AE9E-418E41B4C2BA}" v="99" dt="2022-10-17T15:16:15.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90" autoAdjust="0"/>
    <p:restoredTop sz="95231" autoAdjust="0"/>
  </p:normalViewPr>
  <p:slideViewPr>
    <p:cSldViewPr snapToGrid="0" snapToObjects="1">
      <p:cViewPr varScale="1">
        <p:scale>
          <a:sx n="66" d="100"/>
          <a:sy n="66" d="100"/>
        </p:scale>
        <p:origin x="660" y="40"/>
      </p:cViewPr>
      <p:guideLst>
        <p:guide orient="horz" pos="4125"/>
        <p:guide orient="horz" pos="2157"/>
        <p:guide pos="4894"/>
        <p:guide pos="29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88"/>
    </p:cViewPr>
  </p:sorterViewPr>
  <p:notesViewPr>
    <p:cSldViewPr snapToGrid="0" snapToObjects="1">
      <p:cViewPr varScale="1">
        <p:scale>
          <a:sx n="152" d="100"/>
          <a:sy n="152" d="100"/>
        </p:scale>
        <p:origin x="-6704" y="-104"/>
      </p:cViewPr>
      <p:guideLst>
        <p:guide orient="horz" pos="3155"/>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e Fisher-Naylor" userId="9837cd1f-3c47-42b6-88b8-74ee34fcb9ad" providerId="ADAL" clId="{7F029A66-EEC6-44A2-AE9E-418E41B4C2BA}"/>
    <pc:docChg chg="undo custSel delSld modSld sldOrd">
      <pc:chgData name="Diane Fisher-Naylor" userId="9837cd1f-3c47-42b6-88b8-74ee34fcb9ad" providerId="ADAL" clId="{7F029A66-EEC6-44A2-AE9E-418E41B4C2BA}" dt="2022-10-17T15:16:15.176" v="1548" actId="27636"/>
      <pc:docMkLst>
        <pc:docMk/>
      </pc:docMkLst>
      <pc:sldChg chg="addSp delSp modSp mod modClrScheme chgLayout">
        <pc:chgData name="Diane Fisher-Naylor" userId="9837cd1f-3c47-42b6-88b8-74ee34fcb9ad" providerId="ADAL" clId="{7F029A66-EEC6-44A2-AE9E-418E41B4C2BA}" dt="2022-10-17T15:12:14.364" v="1517" actId="255"/>
        <pc:sldMkLst>
          <pc:docMk/>
          <pc:sldMk cId="3454369961" sldId="257"/>
        </pc:sldMkLst>
        <pc:spChg chg="mod ord">
          <ac:chgData name="Diane Fisher-Naylor" userId="9837cd1f-3c47-42b6-88b8-74ee34fcb9ad" providerId="ADAL" clId="{7F029A66-EEC6-44A2-AE9E-418E41B4C2BA}" dt="2022-10-17T13:45:04.607" v="534" actId="207"/>
          <ac:spMkLst>
            <pc:docMk/>
            <pc:sldMk cId="3454369961" sldId="257"/>
            <ac:spMk id="2" creationId="{9A59B322-BDCB-D484-6507-E1368CFE74F0}"/>
          </ac:spMkLst>
        </pc:spChg>
        <pc:spChg chg="mod ord">
          <ac:chgData name="Diane Fisher-Naylor" userId="9837cd1f-3c47-42b6-88b8-74ee34fcb9ad" providerId="ADAL" clId="{7F029A66-EEC6-44A2-AE9E-418E41B4C2BA}" dt="2022-10-17T15:12:14.364" v="1517" actId="255"/>
          <ac:spMkLst>
            <pc:docMk/>
            <pc:sldMk cId="3454369961" sldId="257"/>
            <ac:spMk id="3" creationId="{538A3570-4162-FC2C-626C-31B829A220E3}"/>
          </ac:spMkLst>
        </pc:spChg>
        <pc:spChg chg="add del mod ord">
          <ac:chgData name="Diane Fisher-Naylor" userId="9837cd1f-3c47-42b6-88b8-74ee34fcb9ad" providerId="ADAL" clId="{7F029A66-EEC6-44A2-AE9E-418E41B4C2BA}" dt="2022-10-17T13:33:53.544" v="14" actId="700"/>
          <ac:spMkLst>
            <pc:docMk/>
            <pc:sldMk cId="3454369961" sldId="257"/>
            <ac:spMk id="5" creationId="{0B3CB78E-3552-4EE7-D34D-F503B98CC6D1}"/>
          </ac:spMkLst>
        </pc:spChg>
        <pc:spChg chg="add mod">
          <ac:chgData name="Diane Fisher-Naylor" userId="9837cd1f-3c47-42b6-88b8-74ee34fcb9ad" providerId="ADAL" clId="{7F029A66-EEC6-44A2-AE9E-418E41B4C2BA}" dt="2022-10-17T15:05:29.392" v="1377" actId="27636"/>
          <ac:spMkLst>
            <pc:docMk/>
            <pc:sldMk cId="3454369961" sldId="257"/>
            <ac:spMk id="5" creationId="{8A6F4B75-758B-3541-AC94-F3B4CE3209D8}"/>
          </ac:spMkLst>
        </pc:spChg>
      </pc:sldChg>
      <pc:sldChg chg="addSp delSp modSp mod">
        <pc:chgData name="Diane Fisher-Naylor" userId="9837cd1f-3c47-42b6-88b8-74ee34fcb9ad" providerId="ADAL" clId="{7F029A66-EEC6-44A2-AE9E-418E41B4C2BA}" dt="2022-10-17T15:14:05.902" v="1538" actId="27636"/>
        <pc:sldMkLst>
          <pc:docMk/>
          <pc:sldMk cId="3910831369" sldId="258"/>
        </pc:sldMkLst>
        <pc:spChg chg="del">
          <ac:chgData name="Diane Fisher-Naylor" userId="9837cd1f-3c47-42b6-88b8-74ee34fcb9ad" providerId="ADAL" clId="{7F029A66-EEC6-44A2-AE9E-418E41B4C2BA}" dt="2022-10-17T13:46:43.354" v="628" actId="478"/>
          <ac:spMkLst>
            <pc:docMk/>
            <pc:sldMk cId="3910831369" sldId="258"/>
            <ac:spMk id="2" creationId="{6F222788-AFA6-94DE-16AF-D6DD9A813B75}"/>
          </ac:spMkLst>
        </pc:spChg>
        <pc:spChg chg="mod">
          <ac:chgData name="Diane Fisher-Naylor" userId="9837cd1f-3c47-42b6-88b8-74ee34fcb9ad" providerId="ADAL" clId="{7F029A66-EEC6-44A2-AE9E-418E41B4C2BA}" dt="2022-10-17T15:14:05.902" v="1538" actId="27636"/>
          <ac:spMkLst>
            <pc:docMk/>
            <pc:sldMk cId="3910831369" sldId="258"/>
            <ac:spMk id="3" creationId="{8580D6C4-5C2C-9911-53F6-199A4F9EF005}"/>
          </ac:spMkLst>
        </pc:spChg>
        <pc:spChg chg="add mod">
          <ac:chgData name="Diane Fisher-Naylor" userId="9837cd1f-3c47-42b6-88b8-74ee34fcb9ad" providerId="ADAL" clId="{7F029A66-EEC6-44A2-AE9E-418E41B4C2BA}" dt="2022-10-17T13:46:39.456" v="627" actId="6549"/>
          <ac:spMkLst>
            <pc:docMk/>
            <pc:sldMk cId="3910831369" sldId="258"/>
            <ac:spMk id="6" creationId="{CC40CFC4-2D7E-2A1C-19B7-BBC4681A9F06}"/>
          </ac:spMkLst>
        </pc:spChg>
        <pc:spChg chg="add del mod">
          <ac:chgData name="Diane Fisher-Naylor" userId="9837cd1f-3c47-42b6-88b8-74ee34fcb9ad" providerId="ADAL" clId="{7F029A66-EEC6-44A2-AE9E-418E41B4C2BA}" dt="2022-10-17T13:47:24.814" v="640" actId="478"/>
          <ac:spMkLst>
            <pc:docMk/>
            <pc:sldMk cId="3910831369" sldId="258"/>
            <ac:spMk id="7" creationId="{12977643-952E-39F9-8520-DD585B91991F}"/>
          </ac:spMkLst>
        </pc:spChg>
        <pc:graphicFrameChg chg="add del modGraphic">
          <ac:chgData name="Diane Fisher-Naylor" userId="9837cd1f-3c47-42b6-88b8-74ee34fcb9ad" providerId="ADAL" clId="{7F029A66-EEC6-44A2-AE9E-418E41B4C2BA}" dt="2022-10-17T13:45:33.912" v="546" actId="27309"/>
          <ac:graphicFrameMkLst>
            <pc:docMk/>
            <pc:sldMk cId="3910831369" sldId="258"/>
            <ac:graphicFrameMk id="5" creationId="{20AAA865-817E-2FBF-EC19-2A6EF0D2E33F}"/>
          </ac:graphicFrameMkLst>
        </pc:graphicFrameChg>
      </pc:sldChg>
      <pc:sldChg chg="addSp delSp modSp mod">
        <pc:chgData name="Diane Fisher-Naylor" userId="9837cd1f-3c47-42b6-88b8-74ee34fcb9ad" providerId="ADAL" clId="{7F029A66-EEC6-44A2-AE9E-418E41B4C2BA}" dt="2022-10-17T15:16:15.176" v="1548" actId="27636"/>
        <pc:sldMkLst>
          <pc:docMk/>
          <pc:sldMk cId="1373512864" sldId="260"/>
        </pc:sldMkLst>
        <pc:spChg chg="del">
          <ac:chgData name="Diane Fisher-Naylor" userId="9837cd1f-3c47-42b6-88b8-74ee34fcb9ad" providerId="ADAL" clId="{7F029A66-EEC6-44A2-AE9E-418E41B4C2BA}" dt="2022-10-17T13:50:36.239" v="900" actId="478"/>
          <ac:spMkLst>
            <pc:docMk/>
            <pc:sldMk cId="1373512864" sldId="260"/>
            <ac:spMk id="2" creationId="{096CB6DA-3F03-4F4B-4D6E-7B6158846067}"/>
          </ac:spMkLst>
        </pc:spChg>
        <pc:spChg chg="mod">
          <ac:chgData name="Diane Fisher-Naylor" userId="9837cd1f-3c47-42b6-88b8-74ee34fcb9ad" providerId="ADAL" clId="{7F029A66-EEC6-44A2-AE9E-418E41B4C2BA}" dt="2022-10-17T15:16:15.176" v="1548" actId="27636"/>
          <ac:spMkLst>
            <pc:docMk/>
            <pc:sldMk cId="1373512864" sldId="260"/>
            <ac:spMk id="3" creationId="{45C01FB6-5A79-8014-AD93-BF9DCBADE55B}"/>
          </ac:spMkLst>
        </pc:spChg>
        <pc:spChg chg="add mod">
          <ac:chgData name="Diane Fisher-Naylor" userId="9837cd1f-3c47-42b6-88b8-74ee34fcb9ad" providerId="ADAL" clId="{7F029A66-EEC6-44A2-AE9E-418E41B4C2BA}" dt="2022-10-17T13:50:31.577" v="899" actId="6549"/>
          <ac:spMkLst>
            <pc:docMk/>
            <pc:sldMk cId="1373512864" sldId="260"/>
            <ac:spMk id="4" creationId="{AFE98BEE-A3E9-506E-0FD0-FE98D6C752B2}"/>
          </ac:spMkLst>
        </pc:spChg>
        <pc:spChg chg="add del mod">
          <ac:chgData name="Diane Fisher-Naylor" userId="9837cd1f-3c47-42b6-88b8-74ee34fcb9ad" providerId="ADAL" clId="{7F029A66-EEC6-44A2-AE9E-418E41B4C2BA}" dt="2022-10-17T13:50:39.484" v="901" actId="478"/>
          <ac:spMkLst>
            <pc:docMk/>
            <pc:sldMk cId="1373512864" sldId="260"/>
            <ac:spMk id="5" creationId="{6FA1E0A4-7182-A43B-A0E0-28BDE36DDA49}"/>
          </ac:spMkLst>
        </pc:spChg>
      </pc:sldChg>
      <pc:sldChg chg="modSp">
        <pc:chgData name="Diane Fisher-Naylor" userId="9837cd1f-3c47-42b6-88b8-74ee34fcb9ad" providerId="ADAL" clId="{7F029A66-EEC6-44A2-AE9E-418E41B4C2BA}" dt="2022-10-17T15:11:08.418" v="1513" actId="113"/>
        <pc:sldMkLst>
          <pc:docMk/>
          <pc:sldMk cId="261717080" sldId="261"/>
        </pc:sldMkLst>
        <pc:graphicFrameChg chg="mod">
          <ac:chgData name="Diane Fisher-Naylor" userId="9837cd1f-3c47-42b6-88b8-74ee34fcb9ad" providerId="ADAL" clId="{7F029A66-EEC6-44A2-AE9E-418E41B4C2BA}" dt="2022-10-17T15:11:08.418" v="1513" actId="113"/>
          <ac:graphicFrameMkLst>
            <pc:docMk/>
            <pc:sldMk cId="261717080" sldId="261"/>
            <ac:graphicFrameMk id="5" creationId="{74D68BF4-8230-F04A-CEA9-BF7D1BB29793}"/>
          </ac:graphicFrameMkLst>
        </pc:graphicFrameChg>
      </pc:sldChg>
      <pc:sldChg chg="modSp mod">
        <pc:chgData name="Diane Fisher-Naylor" userId="9837cd1f-3c47-42b6-88b8-74ee34fcb9ad" providerId="ADAL" clId="{7F029A66-EEC6-44A2-AE9E-418E41B4C2BA}" dt="2022-10-17T15:12:25.696" v="1518" actId="1076"/>
        <pc:sldMkLst>
          <pc:docMk/>
          <pc:sldMk cId="4166246209" sldId="262"/>
        </pc:sldMkLst>
        <pc:spChg chg="mod">
          <ac:chgData name="Diane Fisher-Naylor" userId="9837cd1f-3c47-42b6-88b8-74ee34fcb9ad" providerId="ADAL" clId="{7F029A66-EEC6-44A2-AE9E-418E41B4C2BA}" dt="2022-10-17T13:36:16.205" v="64" actId="27636"/>
          <ac:spMkLst>
            <pc:docMk/>
            <pc:sldMk cId="4166246209" sldId="262"/>
            <ac:spMk id="2" creationId="{D4C88A8E-55EB-F23F-B9CE-557F7FDBFC5C}"/>
          </ac:spMkLst>
        </pc:spChg>
        <pc:spChg chg="mod">
          <ac:chgData name="Diane Fisher-Naylor" userId="9837cd1f-3c47-42b6-88b8-74ee34fcb9ad" providerId="ADAL" clId="{7F029A66-EEC6-44A2-AE9E-418E41B4C2BA}" dt="2022-10-17T15:12:25.696" v="1518" actId="1076"/>
          <ac:spMkLst>
            <pc:docMk/>
            <pc:sldMk cId="4166246209" sldId="262"/>
            <ac:spMk id="3" creationId="{CCB30FB7-C0FB-8A65-76A8-A107E8E8E854}"/>
          </ac:spMkLst>
        </pc:spChg>
      </pc:sldChg>
      <pc:sldChg chg="addSp delSp modSp mod ord">
        <pc:chgData name="Diane Fisher-Naylor" userId="9837cd1f-3c47-42b6-88b8-74ee34fcb9ad" providerId="ADAL" clId="{7F029A66-EEC6-44A2-AE9E-418E41B4C2BA}" dt="2022-10-17T15:13:00.164" v="1526" actId="12"/>
        <pc:sldMkLst>
          <pc:docMk/>
          <pc:sldMk cId="410212863" sldId="263"/>
        </pc:sldMkLst>
        <pc:spChg chg="del">
          <ac:chgData name="Diane Fisher-Naylor" userId="9837cd1f-3c47-42b6-88b8-74ee34fcb9ad" providerId="ADAL" clId="{7F029A66-EEC6-44A2-AE9E-418E41B4C2BA}" dt="2022-10-17T13:37:03.752" v="187" actId="478"/>
          <ac:spMkLst>
            <pc:docMk/>
            <pc:sldMk cId="410212863" sldId="263"/>
            <ac:spMk id="2" creationId="{02E3913A-8B87-8F98-D9A7-B9634FAE2B23}"/>
          </ac:spMkLst>
        </pc:spChg>
        <pc:spChg chg="mod">
          <ac:chgData name="Diane Fisher-Naylor" userId="9837cd1f-3c47-42b6-88b8-74ee34fcb9ad" providerId="ADAL" clId="{7F029A66-EEC6-44A2-AE9E-418E41B4C2BA}" dt="2022-10-17T15:13:00.164" v="1526" actId="12"/>
          <ac:spMkLst>
            <pc:docMk/>
            <pc:sldMk cId="410212863" sldId="263"/>
            <ac:spMk id="3" creationId="{9ECADA32-7F89-B7BB-5BF2-A3E6F4ABD13A}"/>
          </ac:spMkLst>
        </pc:spChg>
        <pc:spChg chg="add mod">
          <ac:chgData name="Diane Fisher-Naylor" userId="9837cd1f-3c47-42b6-88b8-74ee34fcb9ad" providerId="ADAL" clId="{7F029A66-EEC6-44A2-AE9E-418E41B4C2BA}" dt="2022-10-17T13:38:47.836" v="243" actId="14100"/>
          <ac:spMkLst>
            <pc:docMk/>
            <pc:sldMk cId="410212863" sldId="263"/>
            <ac:spMk id="4" creationId="{6411B277-CAE8-74A7-1EF7-944C712F1CC5}"/>
          </ac:spMkLst>
        </pc:spChg>
      </pc:sldChg>
      <pc:sldChg chg="addSp delSp modSp mod ord">
        <pc:chgData name="Diane Fisher-Naylor" userId="9837cd1f-3c47-42b6-88b8-74ee34fcb9ad" providerId="ADAL" clId="{7F029A66-EEC6-44A2-AE9E-418E41B4C2BA}" dt="2022-10-17T15:13:16.801" v="1532" actId="27636"/>
        <pc:sldMkLst>
          <pc:docMk/>
          <pc:sldMk cId="3851000219" sldId="264"/>
        </pc:sldMkLst>
        <pc:spChg chg="del">
          <ac:chgData name="Diane Fisher-Naylor" userId="9837cd1f-3c47-42b6-88b8-74ee34fcb9ad" providerId="ADAL" clId="{7F029A66-EEC6-44A2-AE9E-418E41B4C2BA}" dt="2022-10-17T13:38:23.182" v="238" actId="478"/>
          <ac:spMkLst>
            <pc:docMk/>
            <pc:sldMk cId="3851000219" sldId="264"/>
            <ac:spMk id="2" creationId="{A9EA0C26-D2B0-F589-5E8E-9B3754796A24}"/>
          </ac:spMkLst>
        </pc:spChg>
        <pc:spChg chg="mod">
          <ac:chgData name="Diane Fisher-Naylor" userId="9837cd1f-3c47-42b6-88b8-74ee34fcb9ad" providerId="ADAL" clId="{7F029A66-EEC6-44A2-AE9E-418E41B4C2BA}" dt="2022-10-17T15:13:16.801" v="1532" actId="27636"/>
          <ac:spMkLst>
            <pc:docMk/>
            <pc:sldMk cId="3851000219" sldId="264"/>
            <ac:spMk id="3" creationId="{33740AB0-E0D1-4668-965E-9453CE194627}"/>
          </ac:spMkLst>
        </pc:spChg>
        <pc:spChg chg="add mod">
          <ac:chgData name="Diane Fisher-Naylor" userId="9837cd1f-3c47-42b6-88b8-74ee34fcb9ad" providerId="ADAL" clId="{7F029A66-EEC6-44A2-AE9E-418E41B4C2BA}" dt="2022-10-17T13:38:19.086" v="237" actId="6549"/>
          <ac:spMkLst>
            <pc:docMk/>
            <pc:sldMk cId="3851000219" sldId="264"/>
            <ac:spMk id="5" creationId="{B93143C3-F60E-6AEE-D086-977BE9FAA12F}"/>
          </ac:spMkLst>
        </pc:spChg>
        <pc:spChg chg="add del mod">
          <ac:chgData name="Diane Fisher-Naylor" userId="9837cd1f-3c47-42b6-88b8-74ee34fcb9ad" providerId="ADAL" clId="{7F029A66-EEC6-44A2-AE9E-418E41B4C2BA}" dt="2022-10-17T13:38:43.141" v="242" actId="478"/>
          <ac:spMkLst>
            <pc:docMk/>
            <pc:sldMk cId="3851000219" sldId="264"/>
            <ac:spMk id="6" creationId="{877F1238-EA99-52F1-411E-C84EA29D3D86}"/>
          </ac:spMkLst>
        </pc:spChg>
      </pc:sldChg>
      <pc:sldChg chg="addSp delSp modSp mod">
        <pc:chgData name="Diane Fisher-Naylor" userId="9837cd1f-3c47-42b6-88b8-74ee34fcb9ad" providerId="ADAL" clId="{7F029A66-EEC6-44A2-AE9E-418E41B4C2BA}" dt="2022-10-17T15:14:47.412" v="1545" actId="1076"/>
        <pc:sldMkLst>
          <pc:docMk/>
          <pc:sldMk cId="3429610216" sldId="267"/>
        </pc:sldMkLst>
        <pc:spChg chg="del">
          <ac:chgData name="Diane Fisher-Naylor" userId="9837cd1f-3c47-42b6-88b8-74ee34fcb9ad" providerId="ADAL" clId="{7F029A66-EEC6-44A2-AE9E-418E41B4C2BA}" dt="2022-10-17T13:49:36.187" v="815" actId="478"/>
          <ac:spMkLst>
            <pc:docMk/>
            <pc:sldMk cId="3429610216" sldId="267"/>
            <ac:spMk id="2" creationId="{59CF42BD-F039-0900-EEDD-845AE9D99817}"/>
          </ac:spMkLst>
        </pc:spChg>
        <pc:spChg chg="mod">
          <ac:chgData name="Diane Fisher-Naylor" userId="9837cd1f-3c47-42b6-88b8-74ee34fcb9ad" providerId="ADAL" clId="{7F029A66-EEC6-44A2-AE9E-418E41B4C2BA}" dt="2022-10-17T15:14:47.412" v="1545" actId="1076"/>
          <ac:spMkLst>
            <pc:docMk/>
            <pc:sldMk cId="3429610216" sldId="267"/>
            <ac:spMk id="3" creationId="{E4180F6D-63DE-126A-96E7-A5E093986E9F}"/>
          </ac:spMkLst>
        </pc:spChg>
        <pc:spChg chg="add mod">
          <ac:chgData name="Diane Fisher-Naylor" userId="9837cd1f-3c47-42b6-88b8-74ee34fcb9ad" providerId="ADAL" clId="{7F029A66-EEC6-44A2-AE9E-418E41B4C2BA}" dt="2022-10-17T13:49:33.326" v="814" actId="20577"/>
          <ac:spMkLst>
            <pc:docMk/>
            <pc:sldMk cId="3429610216" sldId="267"/>
            <ac:spMk id="4" creationId="{2BBF4506-007E-70BE-2095-165AE19FCD0D}"/>
          </ac:spMkLst>
        </pc:spChg>
        <pc:spChg chg="add del mod">
          <ac:chgData name="Diane Fisher-Naylor" userId="9837cd1f-3c47-42b6-88b8-74ee34fcb9ad" providerId="ADAL" clId="{7F029A66-EEC6-44A2-AE9E-418E41B4C2BA}" dt="2022-10-17T13:49:41.055" v="818" actId="478"/>
          <ac:spMkLst>
            <pc:docMk/>
            <pc:sldMk cId="3429610216" sldId="267"/>
            <ac:spMk id="5" creationId="{536A5C1C-09F7-7446-21D7-0DEF5A9E5CFC}"/>
          </ac:spMkLst>
        </pc:spChg>
      </pc:sldChg>
      <pc:sldChg chg="addSp delSp modSp mod ord modClrScheme chgLayout">
        <pc:chgData name="Diane Fisher-Naylor" userId="9837cd1f-3c47-42b6-88b8-74ee34fcb9ad" providerId="ADAL" clId="{7F029A66-EEC6-44A2-AE9E-418E41B4C2BA}" dt="2022-10-17T15:10:25.341" v="1511" actId="255"/>
        <pc:sldMkLst>
          <pc:docMk/>
          <pc:sldMk cId="360526507" sldId="268"/>
        </pc:sldMkLst>
        <pc:spChg chg="del mod ord">
          <ac:chgData name="Diane Fisher-Naylor" userId="9837cd1f-3c47-42b6-88b8-74ee34fcb9ad" providerId="ADAL" clId="{7F029A66-EEC6-44A2-AE9E-418E41B4C2BA}" dt="2022-10-17T13:39:08.798" v="244" actId="700"/>
          <ac:spMkLst>
            <pc:docMk/>
            <pc:sldMk cId="360526507" sldId="268"/>
            <ac:spMk id="2" creationId="{2D84274B-E027-B035-6DE2-EDAD3BFF2AC3}"/>
          </ac:spMkLst>
        </pc:spChg>
        <pc:spChg chg="del">
          <ac:chgData name="Diane Fisher-Naylor" userId="9837cd1f-3c47-42b6-88b8-74ee34fcb9ad" providerId="ADAL" clId="{7F029A66-EEC6-44A2-AE9E-418E41B4C2BA}" dt="2022-10-17T13:39:08.798" v="244" actId="700"/>
          <ac:spMkLst>
            <pc:docMk/>
            <pc:sldMk cId="360526507" sldId="268"/>
            <ac:spMk id="3" creationId="{510C071A-C201-D164-EBE9-4908AA982833}"/>
          </ac:spMkLst>
        </pc:spChg>
        <pc:spChg chg="add mod ord">
          <ac:chgData name="Diane Fisher-Naylor" userId="9837cd1f-3c47-42b6-88b8-74ee34fcb9ad" providerId="ADAL" clId="{7F029A66-EEC6-44A2-AE9E-418E41B4C2BA}" dt="2022-10-17T15:10:25.341" v="1511" actId="255"/>
          <ac:spMkLst>
            <pc:docMk/>
            <pc:sldMk cId="360526507" sldId="268"/>
            <ac:spMk id="5" creationId="{55D6DD82-2BCD-CB57-E4CD-EC3F72263339}"/>
          </ac:spMkLst>
        </pc:spChg>
        <pc:picChg chg="mod modCrop">
          <ac:chgData name="Diane Fisher-Naylor" userId="9837cd1f-3c47-42b6-88b8-74ee34fcb9ad" providerId="ADAL" clId="{7F029A66-EEC6-44A2-AE9E-418E41B4C2BA}" dt="2022-10-17T15:09:06.590" v="1496" actId="14100"/>
          <ac:picMkLst>
            <pc:docMk/>
            <pc:sldMk cId="360526507" sldId="268"/>
            <ac:picMk id="4" creationId="{C6D8E075-B2E3-E7AD-9E03-FF45DB85F2A9}"/>
          </ac:picMkLst>
        </pc:picChg>
      </pc:sldChg>
      <pc:sldChg chg="modSp mod">
        <pc:chgData name="Diane Fisher-Naylor" userId="9837cd1f-3c47-42b6-88b8-74ee34fcb9ad" providerId="ADAL" clId="{7F029A66-EEC6-44A2-AE9E-418E41B4C2BA}" dt="2022-10-17T15:13:32.158" v="1533" actId="255"/>
        <pc:sldMkLst>
          <pc:docMk/>
          <pc:sldMk cId="3899277563" sldId="269"/>
        </pc:sldMkLst>
        <pc:spChg chg="mod">
          <ac:chgData name="Diane Fisher-Naylor" userId="9837cd1f-3c47-42b6-88b8-74ee34fcb9ad" providerId="ADAL" clId="{7F029A66-EEC6-44A2-AE9E-418E41B4C2BA}" dt="2022-10-17T15:13:32.158" v="1533" actId="255"/>
          <ac:spMkLst>
            <pc:docMk/>
            <pc:sldMk cId="3899277563" sldId="269"/>
            <ac:spMk id="2" creationId="{3C571598-4E61-539E-AB94-E102CCE3E6E4}"/>
          </ac:spMkLst>
        </pc:spChg>
        <pc:picChg chg="mod modCrop">
          <ac:chgData name="Diane Fisher-Naylor" userId="9837cd1f-3c47-42b6-88b8-74ee34fcb9ad" providerId="ADAL" clId="{7F029A66-EEC6-44A2-AE9E-418E41B4C2BA}" dt="2022-10-17T15:07:40.935" v="1456" actId="14100"/>
          <ac:picMkLst>
            <pc:docMk/>
            <pc:sldMk cId="3899277563" sldId="269"/>
            <ac:picMk id="4" creationId="{DF515773-BBF5-287D-BFE8-899996616006}"/>
          </ac:picMkLst>
        </pc:picChg>
      </pc:sldChg>
      <pc:sldChg chg="addSp modSp mod">
        <pc:chgData name="Diane Fisher-Naylor" userId="9837cd1f-3c47-42b6-88b8-74ee34fcb9ad" providerId="ADAL" clId="{7F029A66-EEC6-44A2-AE9E-418E41B4C2BA}" dt="2022-10-17T15:13:45.967" v="1534" actId="1076"/>
        <pc:sldMkLst>
          <pc:docMk/>
          <pc:sldMk cId="2530349381" sldId="270"/>
        </pc:sldMkLst>
        <pc:spChg chg="mod">
          <ac:chgData name="Diane Fisher-Naylor" userId="9837cd1f-3c47-42b6-88b8-74ee34fcb9ad" providerId="ADAL" clId="{7F029A66-EEC6-44A2-AE9E-418E41B4C2BA}" dt="2022-10-17T15:13:45.967" v="1534" actId="1076"/>
          <ac:spMkLst>
            <pc:docMk/>
            <pc:sldMk cId="2530349381" sldId="270"/>
            <ac:spMk id="2" creationId="{366494E0-EA10-BC84-B4B3-D88CE97BB72B}"/>
          </ac:spMkLst>
        </pc:spChg>
        <pc:spChg chg="mod">
          <ac:chgData name="Diane Fisher-Naylor" userId="9837cd1f-3c47-42b6-88b8-74ee34fcb9ad" providerId="ADAL" clId="{7F029A66-EEC6-44A2-AE9E-418E41B4C2BA}" dt="2022-10-17T13:44:05.779" v="443" actId="6549"/>
          <ac:spMkLst>
            <pc:docMk/>
            <pc:sldMk cId="2530349381" sldId="270"/>
            <ac:spMk id="3" creationId="{0735465F-CB20-4D2C-F658-78EED09E3C22}"/>
          </ac:spMkLst>
        </pc:spChg>
        <pc:spChg chg="add mod">
          <ac:chgData name="Diane Fisher-Naylor" userId="9837cd1f-3c47-42b6-88b8-74ee34fcb9ad" providerId="ADAL" clId="{7F029A66-EEC6-44A2-AE9E-418E41B4C2BA}" dt="2022-10-17T13:40:04.191" v="295" actId="6549"/>
          <ac:spMkLst>
            <pc:docMk/>
            <pc:sldMk cId="2530349381" sldId="270"/>
            <ac:spMk id="4" creationId="{8A6F4B75-758B-3541-AC94-F3B4CE3209D8}"/>
          </ac:spMkLst>
        </pc:spChg>
      </pc:sldChg>
      <pc:sldChg chg="addSp delSp modSp mod">
        <pc:chgData name="Diane Fisher-Naylor" userId="9837cd1f-3c47-42b6-88b8-74ee34fcb9ad" providerId="ADAL" clId="{7F029A66-EEC6-44A2-AE9E-418E41B4C2BA}" dt="2022-10-17T15:14:29.805" v="1543" actId="1076"/>
        <pc:sldMkLst>
          <pc:docMk/>
          <pc:sldMk cId="523698885" sldId="272"/>
        </pc:sldMkLst>
        <pc:spChg chg="del">
          <ac:chgData name="Diane Fisher-Naylor" userId="9837cd1f-3c47-42b6-88b8-74ee34fcb9ad" providerId="ADAL" clId="{7F029A66-EEC6-44A2-AE9E-418E41B4C2BA}" dt="2022-10-17T13:47:51.987" v="669" actId="478"/>
          <ac:spMkLst>
            <pc:docMk/>
            <pc:sldMk cId="523698885" sldId="272"/>
            <ac:spMk id="2" creationId="{4F8837A9-6536-D6A0-4A67-09FA89F1A750}"/>
          </ac:spMkLst>
        </pc:spChg>
        <pc:spChg chg="mod">
          <ac:chgData name="Diane Fisher-Naylor" userId="9837cd1f-3c47-42b6-88b8-74ee34fcb9ad" providerId="ADAL" clId="{7F029A66-EEC6-44A2-AE9E-418E41B4C2BA}" dt="2022-10-17T15:14:29.805" v="1543" actId="1076"/>
          <ac:spMkLst>
            <pc:docMk/>
            <pc:sldMk cId="523698885" sldId="272"/>
            <ac:spMk id="3" creationId="{E2086B04-F484-4BFF-E62A-8625B1515202}"/>
          </ac:spMkLst>
        </pc:spChg>
        <pc:spChg chg="add mod">
          <ac:chgData name="Diane Fisher-Naylor" userId="9837cd1f-3c47-42b6-88b8-74ee34fcb9ad" providerId="ADAL" clId="{7F029A66-EEC6-44A2-AE9E-418E41B4C2BA}" dt="2022-10-17T13:47:47.678" v="668" actId="6549"/>
          <ac:spMkLst>
            <pc:docMk/>
            <pc:sldMk cId="523698885" sldId="272"/>
            <ac:spMk id="4" creationId="{666B39D4-8DB0-9F6D-6261-54CA93943A11}"/>
          </ac:spMkLst>
        </pc:spChg>
        <pc:spChg chg="add del mod">
          <ac:chgData name="Diane Fisher-Naylor" userId="9837cd1f-3c47-42b6-88b8-74ee34fcb9ad" providerId="ADAL" clId="{7F029A66-EEC6-44A2-AE9E-418E41B4C2BA}" dt="2022-10-17T13:47:58.253" v="670" actId="478"/>
          <ac:spMkLst>
            <pc:docMk/>
            <pc:sldMk cId="523698885" sldId="272"/>
            <ac:spMk id="5" creationId="{5E12714B-634E-9025-416B-E38D492A21CC}"/>
          </ac:spMkLst>
        </pc:spChg>
      </pc:sldChg>
      <pc:sldChg chg="modSp mod">
        <pc:chgData name="Diane Fisher-Naylor" userId="9837cd1f-3c47-42b6-88b8-74ee34fcb9ad" providerId="ADAL" clId="{7F029A66-EEC6-44A2-AE9E-418E41B4C2BA}" dt="2022-10-17T15:11:56.682" v="1515" actId="255"/>
        <pc:sldMkLst>
          <pc:docMk/>
          <pc:sldMk cId="2479410276" sldId="273"/>
        </pc:sldMkLst>
        <pc:spChg chg="mod">
          <ac:chgData name="Diane Fisher-Naylor" userId="9837cd1f-3c47-42b6-88b8-74ee34fcb9ad" providerId="ADAL" clId="{7F029A66-EEC6-44A2-AE9E-418E41B4C2BA}" dt="2022-10-17T15:05:01.880" v="1373" actId="20577"/>
          <ac:spMkLst>
            <pc:docMk/>
            <pc:sldMk cId="2479410276" sldId="273"/>
            <ac:spMk id="2" creationId="{30FE6C97-DF32-AE0E-D25C-F0BE8C25EA32}"/>
          </ac:spMkLst>
        </pc:spChg>
        <pc:spChg chg="mod">
          <ac:chgData name="Diane Fisher-Naylor" userId="9837cd1f-3c47-42b6-88b8-74ee34fcb9ad" providerId="ADAL" clId="{7F029A66-EEC6-44A2-AE9E-418E41B4C2BA}" dt="2022-10-17T15:11:56.682" v="1515" actId="255"/>
          <ac:spMkLst>
            <pc:docMk/>
            <pc:sldMk cId="2479410276" sldId="273"/>
            <ac:spMk id="3" creationId="{17BBE988-F3E5-1CF2-EDA1-5B5DAD172692}"/>
          </ac:spMkLst>
        </pc:spChg>
      </pc:sldChg>
      <pc:sldChg chg="addSp delSp modSp mod">
        <pc:chgData name="Diane Fisher-Naylor" userId="9837cd1f-3c47-42b6-88b8-74ee34fcb9ad" providerId="ADAL" clId="{7F029A66-EEC6-44A2-AE9E-418E41B4C2BA}" dt="2022-10-17T15:14:38.592" v="1544" actId="1076"/>
        <pc:sldMkLst>
          <pc:docMk/>
          <pc:sldMk cId="3527381040" sldId="274"/>
        </pc:sldMkLst>
        <pc:spChg chg="del mod">
          <ac:chgData name="Diane Fisher-Naylor" userId="9837cd1f-3c47-42b6-88b8-74ee34fcb9ad" providerId="ADAL" clId="{7F029A66-EEC6-44A2-AE9E-418E41B4C2BA}" dt="2022-10-17T13:48:57.927" v="773" actId="478"/>
          <ac:spMkLst>
            <pc:docMk/>
            <pc:sldMk cId="3527381040" sldId="274"/>
            <ac:spMk id="2" creationId="{09D97911-233A-6C53-231E-DB3E49FF346C}"/>
          </ac:spMkLst>
        </pc:spChg>
        <pc:spChg chg="mod">
          <ac:chgData name="Diane Fisher-Naylor" userId="9837cd1f-3c47-42b6-88b8-74ee34fcb9ad" providerId="ADAL" clId="{7F029A66-EEC6-44A2-AE9E-418E41B4C2BA}" dt="2022-10-17T15:14:38.592" v="1544" actId="1076"/>
          <ac:spMkLst>
            <pc:docMk/>
            <pc:sldMk cId="3527381040" sldId="274"/>
            <ac:spMk id="3" creationId="{3E0E83E5-F194-50DA-26C9-846A1DE1D5E6}"/>
          </ac:spMkLst>
        </pc:spChg>
        <pc:spChg chg="add mod">
          <ac:chgData name="Diane Fisher-Naylor" userId="9837cd1f-3c47-42b6-88b8-74ee34fcb9ad" providerId="ADAL" clId="{7F029A66-EEC6-44A2-AE9E-418E41B4C2BA}" dt="2022-10-17T15:09:33.702" v="1504" actId="6549"/>
          <ac:spMkLst>
            <pc:docMk/>
            <pc:sldMk cId="3527381040" sldId="274"/>
            <ac:spMk id="4" creationId="{F59A7820-9D55-8862-8A5F-FDAB8C27229F}"/>
          </ac:spMkLst>
        </pc:spChg>
        <pc:spChg chg="add del mod">
          <ac:chgData name="Diane Fisher-Naylor" userId="9837cd1f-3c47-42b6-88b8-74ee34fcb9ad" providerId="ADAL" clId="{7F029A66-EEC6-44A2-AE9E-418E41B4C2BA}" dt="2022-10-17T13:49:13.352" v="779" actId="478"/>
          <ac:spMkLst>
            <pc:docMk/>
            <pc:sldMk cId="3527381040" sldId="274"/>
            <ac:spMk id="5" creationId="{98B14956-281F-6FB7-8A97-D74944A31D7C}"/>
          </ac:spMkLst>
        </pc:spChg>
      </pc:sldChg>
      <pc:sldChg chg="addSp delSp modSp del mod">
        <pc:chgData name="Diane Fisher-Naylor" userId="9837cd1f-3c47-42b6-88b8-74ee34fcb9ad" providerId="ADAL" clId="{7F029A66-EEC6-44A2-AE9E-418E41B4C2BA}" dt="2022-10-17T15:04:39.412" v="1372" actId="47"/>
        <pc:sldMkLst>
          <pc:docMk/>
          <pc:sldMk cId="1975772614" sldId="275"/>
        </pc:sldMkLst>
        <pc:spChg chg="del mod">
          <ac:chgData name="Diane Fisher-Naylor" userId="9837cd1f-3c47-42b6-88b8-74ee34fcb9ad" providerId="ADAL" clId="{7F029A66-EEC6-44A2-AE9E-418E41B4C2BA}" dt="2022-10-17T13:51:30.959" v="940" actId="478"/>
          <ac:spMkLst>
            <pc:docMk/>
            <pc:sldMk cId="1975772614" sldId="275"/>
            <ac:spMk id="2" creationId="{704AE8BB-CA24-CEFE-8600-B08189B75C56}"/>
          </ac:spMkLst>
        </pc:spChg>
        <pc:spChg chg="mod">
          <ac:chgData name="Diane Fisher-Naylor" userId="9837cd1f-3c47-42b6-88b8-74ee34fcb9ad" providerId="ADAL" clId="{7F029A66-EEC6-44A2-AE9E-418E41B4C2BA}" dt="2022-10-17T15:04:34.577" v="1371" actId="113"/>
          <ac:spMkLst>
            <pc:docMk/>
            <pc:sldMk cId="1975772614" sldId="275"/>
            <ac:spMk id="3" creationId="{713864F7-6478-4718-A8D1-F444A1C3C64F}"/>
          </ac:spMkLst>
        </pc:spChg>
        <pc:spChg chg="add del mod">
          <ac:chgData name="Diane Fisher-Naylor" userId="9837cd1f-3c47-42b6-88b8-74ee34fcb9ad" providerId="ADAL" clId="{7F029A66-EEC6-44A2-AE9E-418E41B4C2BA}" dt="2022-10-17T13:51:22.940" v="938" actId="6549"/>
          <ac:spMkLst>
            <pc:docMk/>
            <pc:sldMk cId="1975772614" sldId="275"/>
            <ac:spMk id="4" creationId="{82B7844D-25E0-13C9-E9E6-95273812054E}"/>
          </ac:spMkLst>
        </pc:spChg>
        <pc:spChg chg="add del mod">
          <ac:chgData name="Diane Fisher-Naylor" userId="9837cd1f-3c47-42b6-88b8-74ee34fcb9ad" providerId="ADAL" clId="{7F029A66-EEC6-44A2-AE9E-418E41B4C2BA}" dt="2022-10-17T13:51:46.560" v="948" actId="478"/>
          <ac:spMkLst>
            <pc:docMk/>
            <pc:sldMk cId="1975772614" sldId="275"/>
            <ac:spMk id="5" creationId="{65CA6822-9C95-DD05-562A-12546889EBF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D51253-9A99-4A91-9F3D-30F809AF3940}"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7A43CC5A-B2BA-4DF9-B1EE-E8D9320A6ABC}">
      <dgm:prSet/>
      <dgm:spPr>
        <a:solidFill>
          <a:srgbClr val="FFFF00">
            <a:alpha val="90000"/>
          </a:srgbClr>
        </a:solidFill>
      </dgm:spPr>
      <dgm:t>
        <a:bodyPr/>
        <a:lstStyle/>
        <a:p>
          <a:r>
            <a:rPr lang="en-IE" b="1" dirty="0">
              <a:latin typeface="Arial" panose="020B0604020202020204" pitchFamily="34" charset="0"/>
              <a:cs typeface="Arial" panose="020B0604020202020204" pitchFamily="34" charset="0"/>
            </a:rPr>
            <a:t>A time a decision was made about you and you weren’t consulted</a:t>
          </a:r>
          <a:endParaRPr lang="en-US" b="1" dirty="0">
            <a:latin typeface="Arial" panose="020B0604020202020204" pitchFamily="34" charset="0"/>
            <a:cs typeface="Arial" panose="020B0604020202020204" pitchFamily="34" charset="0"/>
          </a:endParaRPr>
        </a:p>
      </dgm:t>
    </dgm:pt>
    <dgm:pt modelId="{5578D135-5F3F-43D9-8BA8-B98354527297}" type="parTrans" cxnId="{F6ABDCB4-377F-4F64-A9A7-74FEB0741D9B}">
      <dgm:prSet/>
      <dgm:spPr/>
      <dgm:t>
        <a:bodyPr/>
        <a:lstStyle/>
        <a:p>
          <a:endParaRPr lang="en-US"/>
        </a:p>
      </dgm:t>
    </dgm:pt>
    <dgm:pt modelId="{B754FBFD-C48A-4479-AFA4-3B5622B09AE7}" type="sibTrans" cxnId="{F6ABDCB4-377F-4F64-A9A7-74FEB0741D9B}">
      <dgm:prSet/>
      <dgm:spPr/>
      <dgm:t>
        <a:bodyPr/>
        <a:lstStyle/>
        <a:p>
          <a:endParaRPr lang="en-US"/>
        </a:p>
      </dgm:t>
    </dgm:pt>
    <dgm:pt modelId="{A39FB7CB-E570-4CE4-92BF-96750495C6A4}">
      <dgm:prSet/>
      <dgm:spPr>
        <a:solidFill>
          <a:srgbClr val="FFFF00">
            <a:alpha val="90000"/>
          </a:srgbClr>
        </a:solidFill>
      </dgm:spPr>
      <dgm:t>
        <a:bodyPr/>
        <a:lstStyle/>
        <a:p>
          <a:r>
            <a:rPr lang="en-IE" b="1" dirty="0">
              <a:latin typeface="Arial" panose="020B0604020202020204" pitchFamily="34" charset="0"/>
              <a:cs typeface="Arial" panose="020B0604020202020204" pitchFamily="34" charset="0"/>
            </a:rPr>
            <a:t>A time you felt heard </a:t>
          </a:r>
          <a:endParaRPr lang="en-US" b="1" dirty="0">
            <a:latin typeface="Arial" panose="020B0604020202020204" pitchFamily="34" charset="0"/>
            <a:cs typeface="Arial" panose="020B0604020202020204" pitchFamily="34" charset="0"/>
          </a:endParaRPr>
        </a:p>
      </dgm:t>
    </dgm:pt>
    <dgm:pt modelId="{210CCC11-9F22-48A7-BD3F-DB733AAE534F}" type="parTrans" cxnId="{D89FAFD5-136E-44FF-B2A7-DCF063E26A0E}">
      <dgm:prSet/>
      <dgm:spPr/>
      <dgm:t>
        <a:bodyPr/>
        <a:lstStyle/>
        <a:p>
          <a:endParaRPr lang="en-US"/>
        </a:p>
      </dgm:t>
    </dgm:pt>
    <dgm:pt modelId="{35303ACE-447C-4537-BD1B-04FC546D5123}" type="sibTrans" cxnId="{D89FAFD5-136E-44FF-B2A7-DCF063E26A0E}">
      <dgm:prSet/>
      <dgm:spPr/>
      <dgm:t>
        <a:bodyPr/>
        <a:lstStyle/>
        <a:p>
          <a:endParaRPr lang="en-US"/>
        </a:p>
      </dgm:t>
    </dgm:pt>
    <dgm:pt modelId="{898CA3C1-955C-E04E-8F60-C1C693BF807B}" type="pres">
      <dgm:prSet presAssocID="{FED51253-9A99-4A91-9F3D-30F809AF3940}" presName="hierChild1" presStyleCnt="0">
        <dgm:presLayoutVars>
          <dgm:chPref val="1"/>
          <dgm:dir/>
          <dgm:animOne val="branch"/>
          <dgm:animLvl val="lvl"/>
          <dgm:resizeHandles/>
        </dgm:presLayoutVars>
      </dgm:prSet>
      <dgm:spPr/>
      <dgm:t>
        <a:bodyPr/>
        <a:lstStyle/>
        <a:p>
          <a:endParaRPr lang="en-IE"/>
        </a:p>
      </dgm:t>
    </dgm:pt>
    <dgm:pt modelId="{E002C996-E9E0-7444-B2AC-0F227CCA0340}" type="pres">
      <dgm:prSet presAssocID="{7A43CC5A-B2BA-4DF9-B1EE-E8D9320A6ABC}" presName="hierRoot1" presStyleCnt="0"/>
      <dgm:spPr/>
    </dgm:pt>
    <dgm:pt modelId="{A943D99A-EB96-214F-B46A-908FC5F4A8B7}" type="pres">
      <dgm:prSet presAssocID="{7A43CC5A-B2BA-4DF9-B1EE-E8D9320A6ABC}" presName="composite" presStyleCnt="0"/>
      <dgm:spPr/>
    </dgm:pt>
    <dgm:pt modelId="{3967B746-10E7-1E49-BC04-66AC5C4B86CE}" type="pres">
      <dgm:prSet presAssocID="{7A43CC5A-B2BA-4DF9-B1EE-E8D9320A6ABC}" presName="background" presStyleLbl="node0" presStyleIdx="0" presStyleCnt="2"/>
      <dgm:spPr>
        <a:solidFill>
          <a:schemeClr val="accent2">
            <a:lumMod val="20000"/>
            <a:lumOff val="80000"/>
          </a:schemeClr>
        </a:solidFill>
      </dgm:spPr>
    </dgm:pt>
    <dgm:pt modelId="{62B95A1C-DCE1-D64E-A01D-71142DCEF119}" type="pres">
      <dgm:prSet presAssocID="{7A43CC5A-B2BA-4DF9-B1EE-E8D9320A6ABC}" presName="text" presStyleLbl="fgAcc0" presStyleIdx="0" presStyleCnt="2" custLinFactNeighborX="-6141" custLinFactNeighborY="-59233">
        <dgm:presLayoutVars>
          <dgm:chPref val="3"/>
        </dgm:presLayoutVars>
      </dgm:prSet>
      <dgm:spPr/>
      <dgm:t>
        <a:bodyPr/>
        <a:lstStyle/>
        <a:p>
          <a:endParaRPr lang="en-IE"/>
        </a:p>
      </dgm:t>
    </dgm:pt>
    <dgm:pt modelId="{0BCFD95B-D7B5-3548-809F-6AB059513917}" type="pres">
      <dgm:prSet presAssocID="{7A43CC5A-B2BA-4DF9-B1EE-E8D9320A6ABC}" presName="hierChild2" presStyleCnt="0"/>
      <dgm:spPr/>
    </dgm:pt>
    <dgm:pt modelId="{6EF6ED79-8533-0544-A576-E303EC2898FD}" type="pres">
      <dgm:prSet presAssocID="{A39FB7CB-E570-4CE4-92BF-96750495C6A4}" presName="hierRoot1" presStyleCnt="0"/>
      <dgm:spPr/>
    </dgm:pt>
    <dgm:pt modelId="{C476663D-74A6-C040-AB16-655DF549DE44}" type="pres">
      <dgm:prSet presAssocID="{A39FB7CB-E570-4CE4-92BF-96750495C6A4}" presName="composite" presStyleCnt="0"/>
      <dgm:spPr/>
    </dgm:pt>
    <dgm:pt modelId="{45F5F791-E22B-D848-B7FF-886DFA2158C0}" type="pres">
      <dgm:prSet presAssocID="{A39FB7CB-E570-4CE4-92BF-96750495C6A4}" presName="background" presStyleLbl="node0" presStyleIdx="1" presStyleCnt="2"/>
      <dgm:spPr>
        <a:solidFill>
          <a:schemeClr val="accent2">
            <a:lumMod val="20000"/>
            <a:lumOff val="80000"/>
          </a:schemeClr>
        </a:solidFill>
      </dgm:spPr>
    </dgm:pt>
    <dgm:pt modelId="{2A702A06-2F29-B14F-99F9-9D95BA529FC5}" type="pres">
      <dgm:prSet presAssocID="{A39FB7CB-E570-4CE4-92BF-96750495C6A4}" presName="text" presStyleLbl="fgAcc0" presStyleIdx="1" presStyleCnt="2" custLinFactNeighborX="9" custLinFactNeighborY="45554">
        <dgm:presLayoutVars>
          <dgm:chPref val="3"/>
        </dgm:presLayoutVars>
      </dgm:prSet>
      <dgm:spPr/>
      <dgm:t>
        <a:bodyPr/>
        <a:lstStyle/>
        <a:p>
          <a:endParaRPr lang="en-IE"/>
        </a:p>
      </dgm:t>
    </dgm:pt>
    <dgm:pt modelId="{23100273-73B3-5244-9445-40256479706C}" type="pres">
      <dgm:prSet presAssocID="{A39FB7CB-E570-4CE4-92BF-96750495C6A4}" presName="hierChild2" presStyleCnt="0"/>
      <dgm:spPr/>
    </dgm:pt>
  </dgm:ptLst>
  <dgm:cxnLst>
    <dgm:cxn modelId="{FC1D2A84-AC47-CB45-9ADB-9543C8BFDB82}" type="presOf" srcId="{7A43CC5A-B2BA-4DF9-B1EE-E8D9320A6ABC}" destId="{62B95A1C-DCE1-D64E-A01D-71142DCEF119}" srcOrd="0" destOrd="0" presId="urn:microsoft.com/office/officeart/2005/8/layout/hierarchy1"/>
    <dgm:cxn modelId="{D89FAFD5-136E-44FF-B2A7-DCF063E26A0E}" srcId="{FED51253-9A99-4A91-9F3D-30F809AF3940}" destId="{A39FB7CB-E570-4CE4-92BF-96750495C6A4}" srcOrd="1" destOrd="0" parTransId="{210CCC11-9F22-48A7-BD3F-DB733AAE534F}" sibTransId="{35303ACE-447C-4537-BD1B-04FC546D5123}"/>
    <dgm:cxn modelId="{F6ABDCB4-377F-4F64-A9A7-74FEB0741D9B}" srcId="{FED51253-9A99-4A91-9F3D-30F809AF3940}" destId="{7A43CC5A-B2BA-4DF9-B1EE-E8D9320A6ABC}" srcOrd="0" destOrd="0" parTransId="{5578D135-5F3F-43D9-8BA8-B98354527297}" sibTransId="{B754FBFD-C48A-4479-AFA4-3B5622B09AE7}"/>
    <dgm:cxn modelId="{AA8721F5-B607-0A46-AC56-F23C5EA3F64A}" type="presOf" srcId="{FED51253-9A99-4A91-9F3D-30F809AF3940}" destId="{898CA3C1-955C-E04E-8F60-C1C693BF807B}" srcOrd="0" destOrd="0" presId="urn:microsoft.com/office/officeart/2005/8/layout/hierarchy1"/>
    <dgm:cxn modelId="{1C9305FF-6DA6-B548-A8C1-4101074389E1}" type="presOf" srcId="{A39FB7CB-E570-4CE4-92BF-96750495C6A4}" destId="{2A702A06-2F29-B14F-99F9-9D95BA529FC5}" srcOrd="0" destOrd="0" presId="urn:microsoft.com/office/officeart/2005/8/layout/hierarchy1"/>
    <dgm:cxn modelId="{1226B242-FAB7-6649-91CA-6E4BA1153388}" type="presParOf" srcId="{898CA3C1-955C-E04E-8F60-C1C693BF807B}" destId="{E002C996-E9E0-7444-B2AC-0F227CCA0340}" srcOrd="0" destOrd="0" presId="urn:microsoft.com/office/officeart/2005/8/layout/hierarchy1"/>
    <dgm:cxn modelId="{F328AFED-DF36-764B-8B85-CD177AC3615D}" type="presParOf" srcId="{E002C996-E9E0-7444-B2AC-0F227CCA0340}" destId="{A943D99A-EB96-214F-B46A-908FC5F4A8B7}" srcOrd="0" destOrd="0" presId="urn:microsoft.com/office/officeart/2005/8/layout/hierarchy1"/>
    <dgm:cxn modelId="{717D56A7-C966-0E4C-9E70-2BEC5393758F}" type="presParOf" srcId="{A943D99A-EB96-214F-B46A-908FC5F4A8B7}" destId="{3967B746-10E7-1E49-BC04-66AC5C4B86CE}" srcOrd="0" destOrd="0" presId="urn:microsoft.com/office/officeart/2005/8/layout/hierarchy1"/>
    <dgm:cxn modelId="{2E24DBD2-422F-4349-8AC4-88F083345483}" type="presParOf" srcId="{A943D99A-EB96-214F-B46A-908FC5F4A8B7}" destId="{62B95A1C-DCE1-D64E-A01D-71142DCEF119}" srcOrd="1" destOrd="0" presId="urn:microsoft.com/office/officeart/2005/8/layout/hierarchy1"/>
    <dgm:cxn modelId="{1E4B3525-3747-EB42-B329-6097976D9C33}" type="presParOf" srcId="{E002C996-E9E0-7444-B2AC-0F227CCA0340}" destId="{0BCFD95B-D7B5-3548-809F-6AB059513917}" srcOrd="1" destOrd="0" presId="urn:microsoft.com/office/officeart/2005/8/layout/hierarchy1"/>
    <dgm:cxn modelId="{1B2FD395-B248-6542-B426-78A268EB7D24}" type="presParOf" srcId="{898CA3C1-955C-E04E-8F60-C1C693BF807B}" destId="{6EF6ED79-8533-0544-A576-E303EC2898FD}" srcOrd="1" destOrd="0" presId="urn:microsoft.com/office/officeart/2005/8/layout/hierarchy1"/>
    <dgm:cxn modelId="{8902D04A-5549-9346-B47A-A31C214222FC}" type="presParOf" srcId="{6EF6ED79-8533-0544-A576-E303EC2898FD}" destId="{C476663D-74A6-C040-AB16-655DF549DE44}" srcOrd="0" destOrd="0" presId="urn:microsoft.com/office/officeart/2005/8/layout/hierarchy1"/>
    <dgm:cxn modelId="{211C92B0-57CA-4F4F-9DC0-98993CD1EFB4}" type="presParOf" srcId="{C476663D-74A6-C040-AB16-655DF549DE44}" destId="{45F5F791-E22B-D848-B7FF-886DFA2158C0}" srcOrd="0" destOrd="0" presId="urn:microsoft.com/office/officeart/2005/8/layout/hierarchy1"/>
    <dgm:cxn modelId="{0FE42B7A-FC20-E047-A9D6-887A94BB88CD}" type="presParOf" srcId="{C476663D-74A6-C040-AB16-655DF549DE44}" destId="{2A702A06-2F29-B14F-99F9-9D95BA529FC5}" srcOrd="1" destOrd="0" presId="urn:microsoft.com/office/officeart/2005/8/layout/hierarchy1"/>
    <dgm:cxn modelId="{A0A9D2BB-E97D-3347-9727-9D46BE323515}" type="presParOf" srcId="{6EF6ED79-8533-0544-A576-E303EC2898FD}" destId="{23100273-73B3-5244-9445-40256479706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D51253-9A99-4A91-9F3D-30F809AF3940}"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5BD89AC-7079-F94B-B2C4-288DA1BC5AE5}">
      <dgm:prSet/>
      <dgm:spPr/>
      <dgm:t>
        <a:bodyPr/>
        <a:lstStyle/>
        <a:p>
          <a:r>
            <a:rPr lang="en-GB" dirty="0"/>
            <a:t>One thing I noticed was....</a:t>
          </a:r>
        </a:p>
      </dgm:t>
    </dgm:pt>
    <dgm:pt modelId="{7B1FD690-0A0A-CA46-80AC-187D57BA3D5A}" type="parTrans" cxnId="{443554D7-FEB9-A34F-BCC1-BC69A3E33F6C}">
      <dgm:prSet/>
      <dgm:spPr/>
      <dgm:t>
        <a:bodyPr/>
        <a:lstStyle/>
        <a:p>
          <a:endParaRPr lang="en-GB"/>
        </a:p>
      </dgm:t>
    </dgm:pt>
    <dgm:pt modelId="{E530F164-3C32-B446-8BDC-4C32765312C4}" type="sibTrans" cxnId="{443554D7-FEB9-A34F-BCC1-BC69A3E33F6C}">
      <dgm:prSet/>
      <dgm:spPr/>
      <dgm:t>
        <a:bodyPr/>
        <a:lstStyle/>
        <a:p>
          <a:endParaRPr lang="en-GB"/>
        </a:p>
      </dgm:t>
    </dgm:pt>
    <dgm:pt modelId="{0BCF508B-93BA-BB43-8741-0D812EF0D3A4}">
      <dgm:prSet/>
      <dgm:spPr/>
      <dgm:t>
        <a:bodyPr/>
        <a:lstStyle/>
        <a:p>
          <a:r>
            <a:rPr lang="en-GB" dirty="0"/>
            <a:t>...and I think the facilitator chose to do it that was because...</a:t>
          </a:r>
        </a:p>
      </dgm:t>
    </dgm:pt>
    <dgm:pt modelId="{C6C82744-06FE-EF48-85E5-D2046EA57A45}" type="parTrans" cxnId="{CD970758-C472-6944-9379-9F49733570D2}">
      <dgm:prSet/>
      <dgm:spPr/>
      <dgm:t>
        <a:bodyPr/>
        <a:lstStyle/>
        <a:p>
          <a:endParaRPr lang="en-GB"/>
        </a:p>
      </dgm:t>
    </dgm:pt>
    <dgm:pt modelId="{7305048A-8D22-094A-9104-724E64BD57F5}" type="sibTrans" cxnId="{CD970758-C472-6944-9379-9F49733570D2}">
      <dgm:prSet/>
      <dgm:spPr/>
      <dgm:t>
        <a:bodyPr/>
        <a:lstStyle/>
        <a:p>
          <a:endParaRPr lang="en-GB"/>
        </a:p>
      </dgm:t>
    </dgm:pt>
    <dgm:pt modelId="{E320D7AC-460A-B243-B364-B91DC32565A7}">
      <dgm:prSet/>
      <dgm:spPr/>
      <dgm:t>
        <a:bodyPr/>
        <a:lstStyle/>
        <a:p>
          <a:r>
            <a:rPr lang="en-GB" dirty="0"/>
            <a:t>...and I think the impact </a:t>
          </a:r>
          <a:r>
            <a:rPr lang="en-GB"/>
            <a:t>on participants </a:t>
          </a:r>
          <a:r>
            <a:rPr lang="en-GB" dirty="0"/>
            <a:t>would be...</a:t>
          </a:r>
        </a:p>
      </dgm:t>
    </dgm:pt>
    <dgm:pt modelId="{B7BA34AB-B201-9E49-B7C6-4E4949AE4F93}" type="parTrans" cxnId="{5CD732D0-2156-494E-98F8-91E25E2B1F62}">
      <dgm:prSet/>
      <dgm:spPr/>
      <dgm:t>
        <a:bodyPr/>
        <a:lstStyle/>
        <a:p>
          <a:endParaRPr lang="en-GB"/>
        </a:p>
      </dgm:t>
    </dgm:pt>
    <dgm:pt modelId="{E03A5A74-6C26-E348-8435-9617FDCD4F20}" type="sibTrans" cxnId="{5CD732D0-2156-494E-98F8-91E25E2B1F62}">
      <dgm:prSet/>
      <dgm:spPr/>
      <dgm:t>
        <a:bodyPr/>
        <a:lstStyle/>
        <a:p>
          <a:endParaRPr lang="en-GB"/>
        </a:p>
      </dgm:t>
    </dgm:pt>
    <dgm:pt modelId="{898CA3C1-955C-E04E-8F60-C1C693BF807B}" type="pres">
      <dgm:prSet presAssocID="{FED51253-9A99-4A91-9F3D-30F809AF3940}" presName="hierChild1" presStyleCnt="0">
        <dgm:presLayoutVars>
          <dgm:chPref val="1"/>
          <dgm:dir/>
          <dgm:animOne val="branch"/>
          <dgm:animLvl val="lvl"/>
          <dgm:resizeHandles/>
        </dgm:presLayoutVars>
      </dgm:prSet>
      <dgm:spPr/>
      <dgm:t>
        <a:bodyPr/>
        <a:lstStyle/>
        <a:p>
          <a:endParaRPr lang="en-IE"/>
        </a:p>
      </dgm:t>
    </dgm:pt>
    <dgm:pt modelId="{7C54EE26-D1A3-D147-A512-B26220CEC044}" type="pres">
      <dgm:prSet presAssocID="{F5BD89AC-7079-F94B-B2C4-288DA1BC5AE5}" presName="hierRoot1" presStyleCnt="0"/>
      <dgm:spPr/>
    </dgm:pt>
    <dgm:pt modelId="{87CFA380-0526-CC42-9F5C-E9194B8EC8F1}" type="pres">
      <dgm:prSet presAssocID="{F5BD89AC-7079-F94B-B2C4-288DA1BC5AE5}" presName="composite" presStyleCnt="0"/>
      <dgm:spPr/>
    </dgm:pt>
    <dgm:pt modelId="{021A4A8A-81BE-1D41-B0E2-B104847A5AE1}" type="pres">
      <dgm:prSet presAssocID="{F5BD89AC-7079-F94B-B2C4-288DA1BC5AE5}" presName="background" presStyleLbl="node0" presStyleIdx="0" presStyleCnt="3"/>
      <dgm:spPr/>
    </dgm:pt>
    <dgm:pt modelId="{DCEED486-429A-9547-A0A5-CE6B6ED59925}" type="pres">
      <dgm:prSet presAssocID="{F5BD89AC-7079-F94B-B2C4-288DA1BC5AE5}" presName="text" presStyleLbl="fgAcc0" presStyleIdx="0" presStyleCnt="3">
        <dgm:presLayoutVars>
          <dgm:chPref val="3"/>
        </dgm:presLayoutVars>
      </dgm:prSet>
      <dgm:spPr/>
      <dgm:t>
        <a:bodyPr/>
        <a:lstStyle/>
        <a:p>
          <a:endParaRPr lang="en-IE"/>
        </a:p>
      </dgm:t>
    </dgm:pt>
    <dgm:pt modelId="{3A2FF008-F078-C544-A863-8A6BD5BF599D}" type="pres">
      <dgm:prSet presAssocID="{F5BD89AC-7079-F94B-B2C4-288DA1BC5AE5}" presName="hierChild2" presStyleCnt="0"/>
      <dgm:spPr/>
    </dgm:pt>
    <dgm:pt modelId="{E7338CC0-AE5A-C245-BC1F-3B59E584EEAD}" type="pres">
      <dgm:prSet presAssocID="{0BCF508B-93BA-BB43-8741-0D812EF0D3A4}" presName="hierRoot1" presStyleCnt="0"/>
      <dgm:spPr/>
    </dgm:pt>
    <dgm:pt modelId="{6BEAC984-324C-7040-A83D-CBA6DEF42DCA}" type="pres">
      <dgm:prSet presAssocID="{0BCF508B-93BA-BB43-8741-0D812EF0D3A4}" presName="composite" presStyleCnt="0"/>
      <dgm:spPr/>
    </dgm:pt>
    <dgm:pt modelId="{221B3FE4-80CC-1E4A-9003-DDEFEF1F9ED3}" type="pres">
      <dgm:prSet presAssocID="{0BCF508B-93BA-BB43-8741-0D812EF0D3A4}" presName="background" presStyleLbl="node0" presStyleIdx="1" presStyleCnt="3"/>
      <dgm:spPr/>
    </dgm:pt>
    <dgm:pt modelId="{87F125EE-12F1-6649-813B-244C6DEB00FE}" type="pres">
      <dgm:prSet presAssocID="{0BCF508B-93BA-BB43-8741-0D812EF0D3A4}" presName="text" presStyleLbl="fgAcc0" presStyleIdx="1" presStyleCnt="3">
        <dgm:presLayoutVars>
          <dgm:chPref val="3"/>
        </dgm:presLayoutVars>
      </dgm:prSet>
      <dgm:spPr/>
      <dgm:t>
        <a:bodyPr/>
        <a:lstStyle/>
        <a:p>
          <a:endParaRPr lang="en-IE"/>
        </a:p>
      </dgm:t>
    </dgm:pt>
    <dgm:pt modelId="{C42BFD94-5E3C-8A40-8132-EEBEB2AE4A4D}" type="pres">
      <dgm:prSet presAssocID="{0BCF508B-93BA-BB43-8741-0D812EF0D3A4}" presName="hierChild2" presStyleCnt="0"/>
      <dgm:spPr/>
    </dgm:pt>
    <dgm:pt modelId="{CD755FCC-1B08-404E-A61D-38A2DF1F8ECA}" type="pres">
      <dgm:prSet presAssocID="{E320D7AC-460A-B243-B364-B91DC32565A7}" presName="hierRoot1" presStyleCnt="0"/>
      <dgm:spPr/>
    </dgm:pt>
    <dgm:pt modelId="{8BE0FD96-88FB-EE41-8C7C-DF6F72E25FD2}" type="pres">
      <dgm:prSet presAssocID="{E320D7AC-460A-B243-B364-B91DC32565A7}" presName="composite" presStyleCnt="0"/>
      <dgm:spPr/>
    </dgm:pt>
    <dgm:pt modelId="{B3C85C80-80A6-904F-AB4B-E6D26700269F}" type="pres">
      <dgm:prSet presAssocID="{E320D7AC-460A-B243-B364-B91DC32565A7}" presName="background" presStyleLbl="node0" presStyleIdx="2" presStyleCnt="3"/>
      <dgm:spPr/>
    </dgm:pt>
    <dgm:pt modelId="{5E0573A8-9936-054D-954A-22C65FCF1891}" type="pres">
      <dgm:prSet presAssocID="{E320D7AC-460A-B243-B364-B91DC32565A7}" presName="text" presStyleLbl="fgAcc0" presStyleIdx="2" presStyleCnt="3">
        <dgm:presLayoutVars>
          <dgm:chPref val="3"/>
        </dgm:presLayoutVars>
      </dgm:prSet>
      <dgm:spPr/>
      <dgm:t>
        <a:bodyPr/>
        <a:lstStyle/>
        <a:p>
          <a:endParaRPr lang="en-IE"/>
        </a:p>
      </dgm:t>
    </dgm:pt>
    <dgm:pt modelId="{B8EEC9C0-8DC6-B44C-A024-CAAC15D33256}" type="pres">
      <dgm:prSet presAssocID="{E320D7AC-460A-B243-B364-B91DC32565A7}" presName="hierChild2" presStyleCnt="0"/>
      <dgm:spPr/>
    </dgm:pt>
  </dgm:ptLst>
  <dgm:cxnLst>
    <dgm:cxn modelId="{B3FF161D-33B0-47A2-AC40-A294C1382841}" type="presOf" srcId="{0BCF508B-93BA-BB43-8741-0D812EF0D3A4}" destId="{87F125EE-12F1-6649-813B-244C6DEB00FE}" srcOrd="0" destOrd="0" presId="urn:microsoft.com/office/officeart/2005/8/layout/hierarchy1"/>
    <dgm:cxn modelId="{609A2C1D-54E0-481D-9176-86494A2DF6AC}" type="presOf" srcId="{E320D7AC-460A-B243-B364-B91DC32565A7}" destId="{5E0573A8-9936-054D-954A-22C65FCF1891}" srcOrd="0" destOrd="0" presId="urn:microsoft.com/office/officeart/2005/8/layout/hierarchy1"/>
    <dgm:cxn modelId="{6FA876CA-CBCA-41BA-A2CE-28B8EBD92142}" type="presOf" srcId="{F5BD89AC-7079-F94B-B2C4-288DA1BC5AE5}" destId="{DCEED486-429A-9547-A0A5-CE6B6ED59925}" srcOrd="0" destOrd="0" presId="urn:microsoft.com/office/officeart/2005/8/layout/hierarchy1"/>
    <dgm:cxn modelId="{443554D7-FEB9-A34F-BCC1-BC69A3E33F6C}" srcId="{FED51253-9A99-4A91-9F3D-30F809AF3940}" destId="{F5BD89AC-7079-F94B-B2C4-288DA1BC5AE5}" srcOrd="0" destOrd="0" parTransId="{7B1FD690-0A0A-CA46-80AC-187D57BA3D5A}" sibTransId="{E530F164-3C32-B446-8BDC-4C32765312C4}"/>
    <dgm:cxn modelId="{5CD732D0-2156-494E-98F8-91E25E2B1F62}" srcId="{FED51253-9A99-4A91-9F3D-30F809AF3940}" destId="{E320D7AC-460A-B243-B364-B91DC32565A7}" srcOrd="2" destOrd="0" parTransId="{B7BA34AB-B201-9E49-B7C6-4E4949AE4F93}" sibTransId="{E03A5A74-6C26-E348-8435-9617FDCD4F20}"/>
    <dgm:cxn modelId="{CD970758-C472-6944-9379-9F49733570D2}" srcId="{FED51253-9A99-4A91-9F3D-30F809AF3940}" destId="{0BCF508B-93BA-BB43-8741-0D812EF0D3A4}" srcOrd="1" destOrd="0" parTransId="{C6C82744-06FE-EF48-85E5-D2046EA57A45}" sibTransId="{7305048A-8D22-094A-9104-724E64BD57F5}"/>
    <dgm:cxn modelId="{517C711E-445B-498C-8706-76396CF895E7}" type="presOf" srcId="{FED51253-9A99-4A91-9F3D-30F809AF3940}" destId="{898CA3C1-955C-E04E-8F60-C1C693BF807B}" srcOrd="0" destOrd="0" presId="urn:microsoft.com/office/officeart/2005/8/layout/hierarchy1"/>
    <dgm:cxn modelId="{6125BC79-6111-4E21-ADCB-2169E2EB694E}" type="presParOf" srcId="{898CA3C1-955C-E04E-8F60-C1C693BF807B}" destId="{7C54EE26-D1A3-D147-A512-B26220CEC044}" srcOrd="0" destOrd="0" presId="urn:microsoft.com/office/officeart/2005/8/layout/hierarchy1"/>
    <dgm:cxn modelId="{439C5B8E-B478-4A5F-8805-44C2969DCF1E}" type="presParOf" srcId="{7C54EE26-D1A3-D147-A512-B26220CEC044}" destId="{87CFA380-0526-CC42-9F5C-E9194B8EC8F1}" srcOrd="0" destOrd="0" presId="urn:microsoft.com/office/officeart/2005/8/layout/hierarchy1"/>
    <dgm:cxn modelId="{5289F504-F5F9-42E7-ABBA-A1F31B8380E3}" type="presParOf" srcId="{87CFA380-0526-CC42-9F5C-E9194B8EC8F1}" destId="{021A4A8A-81BE-1D41-B0E2-B104847A5AE1}" srcOrd="0" destOrd="0" presId="urn:microsoft.com/office/officeart/2005/8/layout/hierarchy1"/>
    <dgm:cxn modelId="{F838D255-784A-472E-AEFE-C1FA3F384CE4}" type="presParOf" srcId="{87CFA380-0526-CC42-9F5C-E9194B8EC8F1}" destId="{DCEED486-429A-9547-A0A5-CE6B6ED59925}" srcOrd="1" destOrd="0" presId="urn:microsoft.com/office/officeart/2005/8/layout/hierarchy1"/>
    <dgm:cxn modelId="{980773FC-6B03-4F4C-8E9B-57075D013A2B}" type="presParOf" srcId="{7C54EE26-D1A3-D147-A512-B26220CEC044}" destId="{3A2FF008-F078-C544-A863-8A6BD5BF599D}" srcOrd="1" destOrd="0" presId="urn:microsoft.com/office/officeart/2005/8/layout/hierarchy1"/>
    <dgm:cxn modelId="{80B929D2-833B-48DF-918E-F62661B2AFF6}" type="presParOf" srcId="{898CA3C1-955C-E04E-8F60-C1C693BF807B}" destId="{E7338CC0-AE5A-C245-BC1F-3B59E584EEAD}" srcOrd="1" destOrd="0" presId="urn:microsoft.com/office/officeart/2005/8/layout/hierarchy1"/>
    <dgm:cxn modelId="{C5B3D19E-2D96-4B0C-9559-1C2E84513BF3}" type="presParOf" srcId="{E7338CC0-AE5A-C245-BC1F-3B59E584EEAD}" destId="{6BEAC984-324C-7040-A83D-CBA6DEF42DCA}" srcOrd="0" destOrd="0" presId="urn:microsoft.com/office/officeart/2005/8/layout/hierarchy1"/>
    <dgm:cxn modelId="{B13A3AA6-AF14-4ECF-B8D5-CCCC22D613FF}" type="presParOf" srcId="{6BEAC984-324C-7040-A83D-CBA6DEF42DCA}" destId="{221B3FE4-80CC-1E4A-9003-DDEFEF1F9ED3}" srcOrd="0" destOrd="0" presId="urn:microsoft.com/office/officeart/2005/8/layout/hierarchy1"/>
    <dgm:cxn modelId="{6A2F2512-64A2-460C-9712-822C808A29A3}" type="presParOf" srcId="{6BEAC984-324C-7040-A83D-CBA6DEF42DCA}" destId="{87F125EE-12F1-6649-813B-244C6DEB00FE}" srcOrd="1" destOrd="0" presId="urn:microsoft.com/office/officeart/2005/8/layout/hierarchy1"/>
    <dgm:cxn modelId="{084F38B8-74A1-4860-A1B8-DFE4DAF0136F}" type="presParOf" srcId="{E7338CC0-AE5A-C245-BC1F-3B59E584EEAD}" destId="{C42BFD94-5E3C-8A40-8132-EEBEB2AE4A4D}" srcOrd="1" destOrd="0" presId="urn:microsoft.com/office/officeart/2005/8/layout/hierarchy1"/>
    <dgm:cxn modelId="{66C68202-D354-41BC-AAAE-EF805E0EEF95}" type="presParOf" srcId="{898CA3C1-955C-E04E-8F60-C1C693BF807B}" destId="{CD755FCC-1B08-404E-A61D-38A2DF1F8ECA}" srcOrd="2" destOrd="0" presId="urn:microsoft.com/office/officeart/2005/8/layout/hierarchy1"/>
    <dgm:cxn modelId="{037BF755-EA36-4ADB-9AE7-90077E4F2886}" type="presParOf" srcId="{CD755FCC-1B08-404E-A61D-38A2DF1F8ECA}" destId="{8BE0FD96-88FB-EE41-8C7C-DF6F72E25FD2}" srcOrd="0" destOrd="0" presId="urn:microsoft.com/office/officeart/2005/8/layout/hierarchy1"/>
    <dgm:cxn modelId="{2DB29869-7140-49C2-BBBC-11B21E076B51}" type="presParOf" srcId="{8BE0FD96-88FB-EE41-8C7C-DF6F72E25FD2}" destId="{B3C85C80-80A6-904F-AB4B-E6D26700269F}" srcOrd="0" destOrd="0" presId="urn:microsoft.com/office/officeart/2005/8/layout/hierarchy1"/>
    <dgm:cxn modelId="{A42DF658-39B7-46CC-AEF5-8CC0A6DE508D}" type="presParOf" srcId="{8BE0FD96-88FB-EE41-8C7C-DF6F72E25FD2}" destId="{5E0573A8-9936-054D-954A-22C65FCF1891}" srcOrd="1" destOrd="0" presId="urn:microsoft.com/office/officeart/2005/8/layout/hierarchy1"/>
    <dgm:cxn modelId="{6D68DB28-2A0F-4076-A0B9-096F91B986EC}" type="presParOf" srcId="{CD755FCC-1B08-404E-A61D-38A2DF1F8ECA}" destId="{B8EEC9C0-8DC6-B44C-A024-CAAC15D3325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A4A8A-81BE-1D41-B0E2-B104847A5AE1}">
      <dsp:nvSpPr>
        <dsp:cNvPr id="0" name=""/>
        <dsp:cNvSpPr/>
      </dsp:nvSpPr>
      <dsp:spPr>
        <a:xfrm>
          <a:off x="0" y="1507054"/>
          <a:ext cx="2369492" cy="15046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EED486-429A-9547-A0A5-CE6B6ED59925}">
      <dsp:nvSpPr>
        <dsp:cNvPr id="0" name=""/>
        <dsp:cNvSpPr/>
      </dsp:nvSpPr>
      <dsp:spPr>
        <a:xfrm>
          <a:off x="263276" y="1757167"/>
          <a:ext cx="2369492" cy="15046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One thing I noticed was....</a:t>
          </a:r>
        </a:p>
      </dsp:txBody>
      <dsp:txXfrm>
        <a:off x="307345" y="1801236"/>
        <a:ext cx="2281354" cy="1416489"/>
      </dsp:txXfrm>
    </dsp:sp>
    <dsp:sp modelId="{221B3FE4-80CC-1E4A-9003-DDEFEF1F9ED3}">
      <dsp:nvSpPr>
        <dsp:cNvPr id="0" name=""/>
        <dsp:cNvSpPr/>
      </dsp:nvSpPr>
      <dsp:spPr>
        <a:xfrm>
          <a:off x="2896046" y="1507054"/>
          <a:ext cx="2369492" cy="15046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F125EE-12F1-6649-813B-244C6DEB00FE}">
      <dsp:nvSpPr>
        <dsp:cNvPr id="0" name=""/>
        <dsp:cNvSpPr/>
      </dsp:nvSpPr>
      <dsp:spPr>
        <a:xfrm>
          <a:off x="3159323" y="1757167"/>
          <a:ext cx="2369492" cy="15046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...and I think the facilitator chose to do it that was because...</a:t>
          </a:r>
        </a:p>
      </dsp:txBody>
      <dsp:txXfrm>
        <a:off x="3203392" y="1801236"/>
        <a:ext cx="2281354" cy="1416489"/>
      </dsp:txXfrm>
    </dsp:sp>
    <dsp:sp modelId="{B3C85C80-80A6-904F-AB4B-E6D26700269F}">
      <dsp:nvSpPr>
        <dsp:cNvPr id="0" name=""/>
        <dsp:cNvSpPr/>
      </dsp:nvSpPr>
      <dsp:spPr>
        <a:xfrm>
          <a:off x="5792092" y="1507054"/>
          <a:ext cx="2369492" cy="15046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0573A8-9936-054D-954A-22C65FCF1891}">
      <dsp:nvSpPr>
        <dsp:cNvPr id="0" name=""/>
        <dsp:cNvSpPr/>
      </dsp:nvSpPr>
      <dsp:spPr>
        <a:xfrm>
          <a:off x="6055369" y="1757167"/>
          <a:ext cx="2369492" cy="15046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...and I think the impact </a:t>
          </a:r>
          <a:r>
            <a:rPr lang="en-GB" sz="2200" kern="1200"/>
            <a:t>on participants </a:t>
          </a:r>
          <a:r>
            <a:rPr lang="en-GB" sz="2200" kern="1200" dirty="0"/>
            <a:t>would be...</a:t>
          </a:r>
        </a:p>
      </dsp:txBody>
      <dsp:txXfrm>
        <a:off x="6099438" y="1801236"/>
        <a:ext cx="2281354" cy="14164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4C659FD-011F-A374-0B40-C5FE9D645297}"/>
              </a:ext>
            </a:extLst>
          </p:cNvPr>
          <p:cNvSpPr>
            <a:spLocks noGrp="1"/>
          </p:cNvSpPr>
          <p:nvPr>
            <p:ph type="hdr" sz="quarter"/>
          </p:nvPr>
        </p:nvSpPr>
        <p:spPr>
          <a:xfrm>
            <a:off x="1" y="1"/>
            <a:ext cx="2986309" cy="501258"/>
          </a:xfrm>
          <a:prstGeom prst="rect">
            <a:avLst/>
          </a:prstGeom>
        </p:spPr>
        <p:txBody>
          <a:bodyPr vert="horz" lIns="92437" tIns="46218" rIns="92437" bIns="46218" rtlCol="0"/>
          <a:lstStyle>
            <a:lvl1pPr algn="l" eaLnBrk="1" hangingPunct="1">
              <a:defRPr sz="1200">
                <a:latin typeface="Arial" charset="0"/>
                <a:ea typeface="ＭＳ Ｐゴシック" pitchFamily="-112" charset="-128"/>
              </a:defRPr>
            </a:lvl1pPr>
          </a:lstStyle>
          <a:p>
            <a:pPr>
              <a:defRPr/>
            </a:pPr>
            <a:endParaRPr lang="en-GB"/>
          </a:p>
        </p:txBody>
      </p:sp>
      <p:sp>
        <p:nvSpPr>
          <p:cNvPr id="3" name="Date Placeholder 2">
            <a:extLst>
              <a:ext uri="{FF2B5EF4-FFF2-40B4-BE49-F238E27FC236}">
                <a16:creationId xmlns:a16="http://schemas.microsoft.com/office/drawing/2014/main" xmlns="" id="{7D485C1A-6922-F2E5-9783-52DBE6E151F0}"/>
              </a:ext>
            </a:extLst>
          </p:cNvPr>
          <p:cNvSpPr>
            <a:spLocks noGrp="1"/>
          </p:cNvSpPr>
          <p:nvPr>
            <p:ph type="dt" sz="quarter" idx="1"/>
          </p:nvPr>
        </p:nvSpPr>
        <p:spPr>
          <a:xfrm>
            <a:off x="3901833" y="1"/>
            <a:ext cx="2986309" cy="501258"/>
          </a:xfrm>
          <a:prstGeom prst="rect">
            <a:avLst/>
          </a:prstGeom>
        </p:spPr>
        <p:txBody>
          <a:bodyPr vert="horz" lIns="92437" tIns="46218" rIns="92437" bIns="46218" rtlCol="0"/>
          <a:lstStyle>
            <a:lvl1pPr algn="r" eaLnBrk="1" hangingPunct="1">
              <a:defRPr sz="1200">
                <a:latin typeface="Arial" charset="0"/>
                <a:ea typeface="ＭＳ Ｐゴシック" pitchFamily="-112" charset="-128"/>
              </a:defRPr>
            </a:lvl1pPr>
          </a:lstStyle>
          <a:p>
            <a:pPr>
              <a:defRPr/>
            </a:pPr>
            <a:fld id="{972EB126-2982-433E-B4A2-164B43D577F0}" type="datetimeFigureOut">
              <a:rPr lang="en-GB"/>
              <a:pPr>
                <a:defRPr/>
              </a:pPr>
              <a:t>08/10/2023</a:t>
            </a:fld>
            <a:endParaRPr lang="en-GB"/>
          </a:p>
        </p:txBody>
      </p:sp>
      <p:sp>
        <p:nvSpPr>
          <p:cNvPr id="4" name="Footer Placeholder 3">
            <a:extLst>
              <a:ext uri="{FF2B5EF4-FFF2-40B4-BE49-F238E27FC236}">
                <a16:creationId xmlns:a16="http://schemas.microsoft.com/office/drawing/2014/main" xmlns="" id="{1E82104C-4D58-0C6D-369C-14BF8A5941A5}"/>
              </a:ext>
            </a:extLst>
          </p:cNvPr>
          <p:cNvSpPr>
            <a:spLocks noGrp="1"/>
          </p:cNvSpPr>
          <p:nvPr>
            <p:ph type="ftr" sz="quarter" idx="2"/>
          </p:nvPr>
        </p:nvSpPr>
        <p:spPr>
          <a:xfrm>
            <a:off x="1" y="9512680"/>
            <a:ext cx="2986309" cy="501258"/>
          </a:xfrm>
          <a:prstGeom prst="rect">
            <a:avLst/>
          </a:prstGeom>
        </p:spPr>
        <p:txBody>
          <a:bodyPr vert="horz" lIns="92437" tIns="46218" rIns="92437" bIns="46218" rtlCol="0" anchor="b"/>
          <a:lstStyle>
            <a:lvl1pPr algn="l" eaLnBrk="1" hangingPunct="1">
              <a:defRPr sz="1200">
                <a:latin typeface="Arial" charset="0"/>
                <a:ea typeface="ＭＳ Ｐゴシック" pitchFamily="-112" charset="-128"/>
              </a:defRPr>
            </a:lvl1pPr>
          </a:lstStyle>
          <a:p>
            <a:pPr>
              <a:defRPr/>
            </a:pPr>
            <a:endParaRPr lang="en-GB"/>
          </a:p>
        </p:txBody>
      </p:sp>
      <p:sp>
        <p:nvSpPr>
          <p:cNvPr id="5" name="Slide Number Placeholder 4">
            <a:extLst>
              <a:ext uri="{FF2B5EF4-FFF2-40B4-BE49-F238E27FC236}">
                <a16:creationId xmlns:a16="http://schemas.microsoft.com/office/drawing/2014/main" xmlns="" id="{D9A5213D-C98A-F253-6F98-D243D3A785D6}"/>
              </a:ext>
            </a:extLst>
          </p:cNvPr>
          <p:cNvSpPr>
            <a:spLocks noGrp="1"/>
          </p:cNvSpPr>
          <p:nvPr>
            <p:ph type="sldNum" sz="quarter" idx="3"/>
          </p:nvPr>
        </p:nvSpPr>
        <p:spPr>
          <a:xfrm>
            <a:off x="3901833" y="9512680"/>
            <a:ext cx="2986309" cy="501258"/>
          </a:xfrm>
          <a:prstGeom prst="rect">
            <a:avLst/>
          </a:prstGeom>
        </p:spPr>
        <p:txBody>
          <a:bodyPr vert="horz" wrap="square" lIns="92437" tIns="46218" rIns="92437" bIns="46218" numCol="1" anchor="b" anchorCtr="0" compatLnSpc="1">
            <a:prstTxWarp prst="textNoShape">
              <a:avLst/>
            </a:prstTxWarp>
          </a:bodyPr>
          <a:lstStyle>
            <a:lvl1pPr algn="r" eaLnBrk="1" hangingPunct="1">
              <a:defRPr sz="1200"/>
            </a:lvl1pPr>
          </a:lstStyle>
          <a:p>
            <a:fld id="{21365AE2-A599-4CF9-86E6-532BF0C349D9}" type="slidenum">
              <a:rPr lang="en-GB" altLang="en-US"/>
              <a:pPr/>
              <a:t>‹#›</a:t>
            </a:fld>
            <a:endParaRPr lang="en-GB" altLang="en-US"/>
          </a:p>
        </p:txBody>
      </p:sp>
    </p:spTree>
    <p:extLst>
      <p:ext uri="{BB962C8B-B14F-4D97-AF65-F5344CB8AC3E}">
        <p14:creationId xmlns:p14="http://schemas.microsoft.com/office/powerpoint/2010/main" val="2418911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7C6E382-63CC-1DA4-48C3-4AC3914E0CD2}"/>
              </a:ext>
            </a:extLst>
          </p:cNvPr>
          <p:cNvSpPr>
            <a:spLocks noGrp="1"/>
          </p:cNvSpPr>
          <p:nvPr>
            <p:ph type="hdr" sz="quarter"/>
          </p:nvPr>
        </p:nvSpPr>
        <p:spPr>
          <a:xfrm>
            <a:off x="1" y="1"/>
            <a:ext cx="2986309" cy="501258"/>
          </a:xfrm>
          <a:prstGeom prst="rect">
            <a:avLst/>
          </a:prstGeom>
        </p:spPr>
        <p:txBody>
          <a:bodyPr vert="horz" lIns="92437" tIns="46218" rIns="92437" bIns="46218"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xmlns="" id="{1D1614AF-513E-012D-E64C-272621791C39}"/>
              </a:ext>
            </a:extLst>
          </p:cNvPr>
          <p:cNvSpPr>
            <a:spLocks noGrp="1"/>
          </p:cNvSpPr>
          <p:nvPr>
            <p:ph type="dt" idx="1"/>
          </p:nvPr>
        </p:nvSpPr>
        <p:spPr>
          <a:xfrm>
            <a:off x="3901833" y="1"/>
            <a:ext cx="2986309" cy="501258"/>
          </a:xfrm>
          <a:prstGeom prst="rect">
            <a:avLst/>
          </a:prstGeom>
        </p:spPr>
        <p:txBody>
          <a:bodyPr vert="horz" wrap="square" lIns="92437" tIns="46218" rIns="92437" bIns="46218" numCol="1" anchor="t" anchorCtr="0" compatLnSpc="1">
            <a:prstTxWarp prst="textNoShape">
              <a:avLst/>
            </a:prstTxWarp>
          </a:bodyPr>
          <a:lstStyle>
            <a:lvl1pPr algn="r" eaLnBrk="1" hangingPunct="1">
              <a:defRPr sz="1200">
                <a:latin typeface="Calibri" pitchFamily="34" charset="0"/>
                <a:ea typeface="ＭＳ Ｐゴシック" charset="-128"/>
              </a:defRPr>
            </a:lvl1pPr>
          </a:lstStyle>
          <a:p>
            <a:pPr>
              <a:defRPr/>
            </a:pPr>
            <a:fld id="{F788F010-C055-4628-B653-3DF75DFCFEC7}" type="datetimeFigureOut">
              <a:rPr lang="en-US"/>
              <a:pPr>
                <a:defRPr/>
              </a:pPr>
              <a:t>10/8/2023</a:t>
            </a:fld>
            <a:endParaRPr lang="en-US"/>
          </a:p>
        </p:txBody>
      </p:sp>
      <p:sp>
        <p:nvSpPr>
          <p:cNvPr id="4" name="Slide Image Placeholder 3">
            <a:extLst>
              <a:ext uri="{FF2B5EF4-FFF2-40B4-BE49-F238E27FC236}">
                <a16:creationId xmlns:a16="http://schemas.microsoft.com/office/drawing/2014/main" xmlns="" id="{A5989843-0018-6C41-C8E5-4EDB312B8557}"/>
              </a:ext>
            </a:extLst>
          </p:cNvPr>
          <p:cNvSpPr>
            <a:spLocks noGrp="1" noRot="1" noChangeAspect="1"/>
          </p:cNvSpPr>
          <p:nvPr>
            <p:ph type="sldImg" idx="2"/>
          </p:nvPr>
        </p:nvSpPr>
        <p:spPr>
          <a:xfrm>
            <a:off x="941388" y="750888"/>
            <a:ext cx="5006975" cy="3756025"/>
          </a:xfrm>
          <a:prstGeom prst="rect">
            <a:avLst/>
          </a:prstGeom>
          <a:noFill/>
          <a:ln w="12700">
            <a:solidFill>
              <a:prstClr val="black"/>
            </a:solidFill>
          </a:ln>
        </p:spPr>
        <p:txBody>
          <a:bodyPr vert="horz" lIns="92437" tIns="46218" rIns="92437" bIns="46218" rtlCol="0" anchor="ctr"/>
          <a:lstStyle/>
          <a:p>
            <a:pPr lvl="0"/>
            <a:endParaRPr lang="en-US" noProof="0"/>
          </a:p>
        </p:txBody>
      </p:sp>
      <p:sp>
        <p:nvSpPr>
          <p:cNvPr id="5" name="Notes Placeholder 4">
            <a:extLst>
              <a:ext uri="{FF2B5EF4-FFF2-40B4-BE49-F238E27FC236}">
                <a16:creationId xmlns:a16="http://schemas.microsoft.com/office/drawing/2014/main" xmlns="" id="{550DEB32-3CD6-FEA8-F446-1C960A749F71}"/>
              </a:ext>
            </a:extLst>
          </p:cNvPr>
          <p:cNvSpPr>
            <a:spLocks noGrp="1"/>
          </p:cNvSpPr>
          <p:nvPr>
            <p:ph type="body" sz="quarter" idx="3"/>
          </p:nvPr>
        </p:nvSpPr>
        <p:spPr>
          <a:xfrm>
            <a:off x="688654" y="4757943"/>
            <a:ext cx="5512444" cy="4506511"/>
          </a:xfrm>
          <a:prstGeom prst="rect">
            <a:avLst/>
          </a:prstGeom>
        </p:spPr>
        <p:txBody>
          <a:bodyPr vert="horz" lIns="92437" tIns="46218" rIns="92437" bIns="46218"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xmlns="" id="{24C72283-82FF-6653-A46A-E4A3CA41E97F}"/>
              </a:ext>
            </a:extLst>
          </p:cNvPr>
          <p:cNvSpPr>
            <a:spLocks noGrp="1"/>
          </p:cNvSpPr>
          <p:nvPr>
            <p:ph type="ftr" sz="quarter" idx="4"/>
          </p:nvPr>
        </p:nvSpPr>
        <p:spPr>
          <a:xfrm>
            <a:off x="1" y="9512680"/>
            <a:ext cx="2986309" cy="501258"/>
          </a:xfrm>
          <a:prstGeom prst="rect">
            <a:avLst/>
          </a:prstGeom>
        </p:spPr>
        <p:txBody>
          <a:bodyPr vert="horz" lIns="92437" tIns="46218" rIns="92437" bIns="46218"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4CC6DDC3-E5ED-B14D-6FAC-084D18256202}"/>
              </a:ext>
            </a:extLst>
          </p:cNvPr>
          <p:cNvSpPr>
            <a:spLocks noGrp="1"/>
          </p:cNvSpPr>
          <p:nvPr>
            <p:ph type="sldNum" sz="quarter" idx="5"/>
          </p:nvPr>
        </p:nvSpPr>
        <p:spPr>
          <a:xfrm>
            <a:off x="3901833" y="9512680"/>
            <a:ext cx="2986309" cy="501258"/>
          </a:xfrm>
          <a:prstGeom prst="rect">
            <a:avLst/>
          </a:prstGeom>
        </p:spPr>
        <p:txBody>
          <a:bodyPr vert="horz" wrap="square" lIns="92437" tIns="46218" rIns="92437" bIns="46218" numCol="1" anchor="b" anchorCtr="0" compatLnSpc="1">
            <a:prstTxWarp prst="textNoShape">
              <a:avLst/>
            </a:prstTxWarp>
          </a:bodyPr>
          <a:lstStyle>
            <a:lvl1pPr algn="r" eaLnBrk="1" hangingPunct="1">
              <a:defRPr sz="1200">
                <a:latin typeface="Calibri" panose="020F0502020204030204" pitchFamily="34" charset="0"/>
              </a:defRPr>
            </a:lvl1pPr>
          </a:lstStyle>
          <a:p>
            <a:fld id="{B91DC682-E63B-4381-892A-DE99E0F8830E}" type="slidenum">
              <a:rPr lang="en-US" altLang="en-US"/>
              <a:pPr/>
              <a:t>‹#›</a:t>
            </a:fld>
            <a:endParaRPr lang="en-US" altLang="en-US"/>
          </a:p>
        </p:txBody>
      </p:sp>
    </p:spTree>
    <p:extLst>
      <p:ext uri="{BB962C8B-B14F-4D97-AF65-F5344CB8AC3E}">
        <p14:creationId xmlns:p14="http://schemas.microsoft.com/office/powerpoint/2010/main" val="336299936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91DC682-E63B-4381-892A-DE99E0F8830E}" type="slidenum">
              <a:rPr lang="en-US" altLang="en-US" smtClean="0"/>
              <a:pPr/>
              <a:t>1</a:t>
            </a:fld>
            <a:endParaRPr lang="en-US" altLang="en-US"/>
          </a:p>
        </p:txBody>
      </p:sp>
    </p:spTree>
    <p:extLst>
      <p:ext uri="{BB962C8B-B14F-4D97-AF65-F5344CB8AC3E}">
        <p14:creationId xmlns:p14="http://schemas.microsoft.com/office/powerpoint/2010/main" val="2710659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91DC682-E63B-4381-892A-DE99E0F8830E}" type="slidenum">
              <a:rPr lang="en-US" altLang="en-US" smtClean="0"/>
              <a:pPr/>
              <a:t>15</a:t>
            </a:fld>
            <a:endParaRPr lang="en-US" altLang="en-US"/>
          </a:p>
        </p:txBody>
      </p:sp>
    </p:spTree>
    <p:extLst>
      <p:ext uri="{BB962C8B-B14F-4D97-AF65-F5344CB8AC3E}">
        <p14:creationId xmlns:p14="http://schemas.microsoft.com/office/powerpoint/2010/main" val="261652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91DC682-E63B-4381-892A-DE99E0F8830E}" type="slidenum">
              <a:rPr lang="en-US" altLang="en-US" smtClean="0"/>
              <a:pPr/>
              <a:t>17</a:t>
            </a:fld>
            <a:endParaRPr lang="en-US" altLang="en-US"/>
          </a:p>
        </p:txBody>
      </p:sp>
    </p:spTree>
    <p:extLst>
      <p:ext uri="{BB962C8B-B14F-4D97-AF65-F5344CB8AC3E}">
        <p14:creationId xmlns:p14="http://schemas.microsoft.com/office/powerpoint/2010/main" val="796063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Some resources you might find useful.</a:t>
            </a:r>
          </a:p>
        </p:txBody>
      </p:sp>
      <p:sp>
        <p:nvSpPr>
          <p:cNvPr id="4" name="Slide Number Placeholder 3"/>
          <p:cNvSpPr>
            <a:spLocks noGrp="1"/>
          </p:cNvSpPr>
          <p:nvPr>
            <p:ph type="sldNum" sz="quarter" idx="5"/>
          </p:nvPr>
        </p:nvSpPr>
        <p:spPr/>
        <p:txBody>
          <a:bodyPr/>
          <a:lstStyle/>
          <a:p>
            <a:fld id="{B91DC682-E63B-4381-892A-DE99E0F8830E}" type="slidenum">
              <a:rPr lang="en-US" altLang="en-US" smtClean="0"/>
              <a:pPr/>
              <a:t>18</a:t>
            </a:fld>
            <a:endParaRPr lang="en-US" altLang="en-US"/>
          </a:p>
        </p:txBody>
      </p:sp>
    </p:spTree>
    <p:extLst>
      <p:ext uri="{BB962C8B-B14F-4D97-AF65-F5344CB8AC3E}">
        <p14:creationId xmlns:p14="http://schemas.microsoft.com/office/powerpoint/2010/main" val="2599238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1DC682-E63B-4381-892A-DE99E0F8830E}" type="slidenum">
              <a:rPr lang="en-US" altLang="en-US" smtClean="0"/>
              <a:pPr/>
              <a:t>20</a:t>
            </a:fld>
            <a:endParaRPr lang="en-US" altLang="en-US"/>
          </a:p>
        </p:txBody>
      </p:sp>
    </p:spTree>
    <p:extLst>
      <p:ext uri="{BB962C8B-B14F-4D97-AF65-F5344CB8AC3E}">
        <p14:creationId xmlns:p14="http://schemas.microsoft.com/office/powerpoint/2010/main" val="567434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1DC682-E63B-4381-892A-DE99E0F8830E}" type="slidenum">
              <a:rPr lang="en-US" altLang="en-US" smtClean="0"/>
              <a:pPr/>
              <a:t>2</a:t>
            </a:fld>
            <a:endParaRPr lang="en-US" altLang="en-US"/>
          </a:p>
        </p:txBody>
      </p:sp>
    </p:spTree>
    <p:extLst>
      <p:ext uri="{BB962C8B-B14F-4D97-AF65-F5344CB8AC3E}">
        <p14:creationId xmlns:p14="http://schemas.microsoft.com/office/powerpoint/2010/main" val="2965866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91DC682-E63B-4381-892A-DE99E0F8830E}" type="slidenum">
              <a:rPr lang="en-US" altLang="en-US" smtClean="0"/>
              <a:pPr/>
              <a:t>5</a:t>
            </a:fld>
            <a:endParaRPr lang="en-US" altLang="en-US"/>
          </a:p>
        </p:txBody>
      </p:sp>
    </p:spTree>
    <p:extLst>
      <p:ext uri="{BB962C8B-B14F-4D97-AF65-F5344CB8AC3E}">
        <p14:creationId xmlns:p14="http://schemas.microsoft.com/office/powerpoint/2010/main" val="1648305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91DC682-E63B-4381-892A-DE99E0F8830E}" type="slidenum">
              <a:rPr lang="en-US" altLang="en-US" smtClean="0"/>
              <a:pPr/>
              <a:t>7</a:t>
            </a:fld>
            <a:endParaRPr lang="en-US" altLang="en-US"/>
          </a:p>
        </p:txBody>
      </p:sp>
    </p:spTree>
    <p:extLst>
      <p:ext uri="{BB962C8B-B14F-4D97-AF65-F5344CB8AC3E}">
        <p14:creationId xmlns:p14="http://schemas.microsoft.com/office/powerpoint/2010/main" val="2295800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91DC682-E63B-4381-892A-DE99E0F8830E}" type="slidenum">
              <a:rPr lang="en-US" altLang="en-US" smtClean="0"/>
              <a:pPr/>
              <a:t>9</a:t>
            </a:fld>
            <a:endParaRPr lang="en-US" altLang="en-US"/>
          </a:p>
        </p:txBody>
      </p:sp>
    </p:spTree>
    <p:extLst>
      <p:ext uri="{BB962C8B-B14F-4D97-AF65-F5344CB8AC3E}">
        <p14:creationId xmlns:p14="http://schemas.microsoft.com/office/powerpoint/2010/main" val="44751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dirty="0">
                <a:solidFill>
                  <a:srgbClr val="010307"/>
                </a:solidFill>
              </a:rPr>
              <a:t/>
            </a:r>
            <a:br>
              <a:rPr lang="en-IE" sz="1200" b="0" dirty="0">
                <a:solidFill>
                  <a:srgbClr val="010307"/>
                </a:solidFill>
              </a:rPr>
            </a:br>
            <a:endParaRPr lang="en-IE" dirty="0"/>
          </a:p>
        </p:txBody>
      </p:sp>
      <p:sp>
        <p:nvSpPr>
          <p:cNvPr id="4" name="Slide Number Placeholder 3"/>
          <p:cNvSpPr>
            <a:spLocks noGrp="1"/>
          </p:cNvSpPr>
          <p:nvPr>
            <p:ph type="sldNum" sz="quarter" idx="5"/>
          </p:nvPr>
        </p:nvSpPr>
        <p:spPr/>
        <p:txBody>
          <a:bodyPr/>
          <a:lstStyle/>
          <a:p>
            <a:fld id="{B91DC682-E63B-4381-892A-DE99E0F8830E}" type="slidenum">
              <a:rPr lang="en-US" altLang="en-US" smtClean="0"/>
              <a:pPr/>
              <a:t>10</a:t>
            </a:fld>
            <a:endParaRPr lang="en-US" altLang="en-US"/>
          </a:p>
        </p:txBody>
      </p:sp>
    </p:spTree>
    <p:extLst>
      <p:ext uri="{BB962C8B-B14F-4D97-AF65-F5344CB8AC3E}">
        <p14:creationId xmlns:p14="http://schemas.microsoft.com/office/powerpoint/2010/main" val="2139635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91DC682-E63B-4381-892A-DE99E0F8830E}" type="slidenum">
              <a:rPr lang="en-US" altLang="en-US" smtClean="0"/>
              <a:pPr/>
              <a:t>11</a:t>
            </a:fld>
            <a:endParaRPr lang="en-US" altLang="en-US"/>
          </a:p>
        </p:txBody>
      </p:sp>
    </p:spTree>
    <p:extLst>
      <p:ext uri="{BB962C8B-B14F-4D97-AF65-F5344CB8AC3E}">
        <p14:creationId xmlns:p14="http://schemas.microsoft.com/office/powerpoint/2010/main" val="257550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91DC682-E63B-4381-892A-DE99E0F8830E}" type="slidenum">
              <a:rPr lang="en-US" altLang="en-US" smtClean="0"/>
              <a:pPr/>
              <a:t>12</a:t>
            </a:fld>
            <a:endParaRPr lang="en-US" altLang="en-US"/>
          </a:p>
        </p:txBody>
      </p:sp>
    </p:spTree>
    <p:extLst>
      <p:ext uri="{BB962C8B-B14F-4D97-AF65-F5344CB8AC3E}">
        <p14:creationId xmlns:p14="http://schemas.microsoft.com/office/powerpoint/2010/main" val="66294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91DC682-E63B-4381-892A-DE99E0F8830E}" type="slidenum">
              <a:rPr lang="en-US" altLang="en-US" smtClean="0"/>
              <a:pPr/>
              <a:t>13</a:t>
            </a:fld>
            <a:endParaRPr lang="en-US" altLang="en-US"/>
          </a:p>
        </p:txBody>
      </p:sp>
    </p:spTree>
    <p:extLst>
      <p:ext uri="{BB962C8B-B14F-4D97-AF65-F5344CB8AC3E}">
        <p14:creationId xmlns:p14="http://schemas.microsoft.com/office/powerpoint/2010/main" val="2814317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644553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1F7E1337-5BC8-E03C-90C8-7719DEF89DBD}"/>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charset="-128"/>
              </a:defRPr>
            </a:lvl1pPr>
          </a:lstStyle>
          <a:p>
            <a:pPr>
              <a:defRPr/>
            </a:pPr>
            <a:fld id="{F166989D-2839-4CDD-BD2E-DFB06F529A04}" type="datetimeFigureOut">
              <a:rPr lang="en-US"/>
              <a:pPr>
                <a:defRPr/>
              </a:pPr>
              <a:t>10/8/2023</a:t>
            </a:fld>
            <a:endParaRPr lang="en-US"/>
          </a:p>
        </p:txBody>
      </p:sp>
      <p:sp>
        <p:nvSpPr>
          <p:cNvPr id="5" name="Footer Placeholder 4">
            <a:extLst>
              <a:ext uri="{FF2B5EF4-FFF2-40B4-BE49-F238E27FC236}">
                <a16:creationId xmlns:a16="http://schemas.microsoft.com/office/drawing/2014/main" xmlns="" id="{6CD101E1-F776-1110-F240-0D922B995A99}"/>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1FD594AE-2580-BE36-5F6D-18904866F24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7FB64CD-8156-4FE6-9962-83F35BF504DD}" type="slidenum">
              <a:rPr lang="en-US" altLang="en-US"/>
              <a:pPr/>
              <a:t>‹#›</a:t>
            </a:fld>
            <a:endParaRPr lang="en-US" altLang="en-US"/>
          </a:p>
        </p:txBody>
      </p:sp>
    </p:spTree>
    <p:extLst>
      <p:ext uri="{BB962C8B-B14F-4D97-AF65-F5344CB8AC3E}">
        <p14:creationId xmlns:p14="http://schemas.microsoft.com/office/powerpoint/2010/main" val="138888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er slide 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p:nvPr>
        </p:nvSpPr>
        <p:spPr bwMode="auto">
          <a:xfrm>
            <a:off x="395536" y="1196752"/>
            <a:ext cx="4968552" cy="3816424"/>
          </a:xfrm>
          <a:prstGeom prst="rect">
            <a:avLst/>
          </a:prstGeom>
          <a:noFill/>
          <a:ln>
            <a:noFill/>
          </a:ln>
        </p:spPr>
        <p:txBody>
          <a:bodyPr/>
          <a:lstStyle>
            <a:lvl1pPr>
              <a:lnSpc>
                <a:spcPct val="100000"/>
              </a:lnSpc>
              <a:spcBef>
                <a:spcPts val="0"/>
              </a:spcBef>
              <a:spcAft>
                <a:spcPts val="450"/>
              </a:spcAft>
              <a:defRPr sz="2400" b="1" i="0"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6019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pener slide blu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xmlns="" id="{EE9D4B31-CD51-08E1-FBAA-7A66FECA64D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76200"/>
            <a:ext cx="40687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idx="10"/>
          </p:nvPr>
        </p:nvSpPr>
        <p:spPr bwMode="auto">
          <a:xfrm>
            <a:off x="395536" y="1196752"/>
            <a:ext cx="4968552" cy="3816424"/>
          </a:xfrm>
          <a:prstGeom prst="rect">
            <a:avLst/>
          </a:prstGeom>
          <a:noFill/>
          <a:ln>
            <a:noFill/>
          </a:ln>
        </p:spPr>
        <p:txBody>
          <a:bodyPr/>
          <a:lstStyle>
            <a:lvl1pPr>
              <a:lnSpc>
                <a:spcPct val="100000"/>
              </a:lnSpc>
              <a:spcBef>
                <a:spcPts val="0"/>
              </a:spcBef>
              <a:spcAft>
                <a:spcPts val="450"/>
              </a:spcAft>
              <a:defRPr sz="2400" b="1" i="0"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041270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er slide blac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p:nvPr>
        </p:nvSpPr>
        <p:spPr bwMode="auto">
          <a:xfrm>
            <a:off x="395536" y="1196752"/>
            <a:ext cx="4968552" cy="3816424"/>
          </a:xfrm>
          <a:prstGeom prst="rect">
            <a:avLst/>
          </a:prstGeom>
          <a:noFill/>
          <a:ln>
            <a:noFill/>
          </a:ln>
        </p:spPr>
        <p:txBody>
          <a:bodyPr/>
          <a:lstStyle>
            <a:lvl1pPr>
              <a:lnSpc>
                <a:spcPct val="100000"/>
              </a:lnSpc>
              <a:spcBef>
                <a:spcPts val="0"/>
              </a:spcBef>
              <a:spcAft>
                <a:spcPts val="450"/>
              </a:spcAft>
              <a:defRPr sz="2400" b="1" i="0"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58913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Opener slide blac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xmlns="" id="{0DBF243A-78F6-4492-298C-4BF78A3B118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76200"/>
            <a:ext cx="40687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idx="10"/>
          </p:nvPr>
        </p:nvSpPr>
        <p:spPr bwMode="auto">
          <a:xfrm>
            <a:off x="395536" y="1196752"/>
            <a:ext cx="4968552" cy="3816424"/>
          </a:xfrm>
          <a:prstGeom prst="rect">
            <a:avLst/>
          </a:prstGeom>
          <a:noFill/>
          <a:ln>
            <a:noFill/>
          </a:ln>
        </p:spPr>
        <p:txBody>
          <a:bodyPr/>
          <a:lstStyle>
            <a:lvl1pPr>
              <a:lnSpc>
                <a:spcPct val="100000"/>
              </a:lnSpc>
              <a:spcBef>
                <a:spcPts val="0"/>
              </a:spcBef>
              <a:spcAft>
                <a:spcPts val="450"/>
              </a:spcAft>
              <a:defRPr sz="2400" b="1" i="0"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53027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ener slide r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p:nvPr>
        </p:nvSpPr>
        <p:spPr bwMode="auto">
          <a:xfrm>
            <a:off x="395536" y="1196752"/>
            <a:ext cx="4968552" cy="3816424"/>
          </a:xfrm>
          <a:prstGeom prst="rect">
            <a:avLst/>
          </a:prstGeom>
          <a:noFill/>
          <a:ln>
            <a:noFill/>
          </a:ln>
        </p:spPr>
        <p:txBody>
          <a:bodyPr/>
          <a:lstStyle>
            <a:lvl1pPr>
              <a:lnSpc>
                <a:spcPct val="100000"/>
              </a:lnSpc>
              <a:spcBef>
                <a:spcPts val="0"/>
              </a:spcBef>
              <a:spcAft>
                <a:spcPts val="450"/>
              </a:spcAft>
              <a:defRPr sz="2400" b="1" i="0"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2275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pener slide re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xmlns="" id="{DF1FFD0B-CEC5-F328-8769-A9E5F0A7A3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76200"/>
            <a:ext cx="40687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idx="10"/>
          </p:nvPr>
        </p:nvSpPr>
        <p:spPr bwMode="auto">
          <a:xfrm>
            <a:off x="395536" y="1196752"/>
            <a:ext cx="4968552" cy="3816424"/>
          </a:xfrm>
          <a:prstGeom prst="rect">
            <a:avLst/>
          </a:prstGeom>
          <a:noFill/>
          <a:ln>
            <a:noFill/>
          </a:ln>
        </p:spPr>
        <p:txBody>
          <a:bodyPr/>
          <a:lstStyle>
            <a:lvl1pPr>
              <a:lnSpc>
                <a:spcPct val="100000"/>
              </a:lnSpc>
              <a:spcBef>
                <a:spcPts val="0"/>
              </a:spcBef>
              <a:spcAft>
                <a:spcPts val="450"/>
              </a:spcAft>
              <a:defRPr sz="2400" b="1" i="0"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58627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ener slide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p:nvPr>
        </p:nvSpPr>
        <p:spPr bwMode="auto">
          <a:xfrm>
            <a:off x="395536" y="1196752"/>
            <a:ext cx="4968552" cy="3816424"/>
          </a:xfrm>
          <a:prstGeom prst="rect">
            <a:avLst/>
          </a:prstGeom>
          <a:noFill/>
          <a:ln>
            <a:noFill/>
          </a:ln>
        </p:spPr>
        <p:txBody>
          <a:bodyPr/>
          <a:lstStyle>
            <a:lvl1pPr>
              <a:lnSpc>
                <a:spcPct val="100000"/>
              </a:lnSpc>
              <a:spcBef>
                <a:spcPts val="0"/>
              </a:spcBef>
              <a:spcAft>
                <a:spcPts val="450"/>
              </a:spcAft>
              <a:defRPr sz="2400" b="1" i="0"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55577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pener slide gree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xmlns="" id="{831D4B51-4E51-B892-D140-D2A71FCE8CA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76200"/>
            <a:ext cx="40687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idx="10"/>
          </p:nvPr>
        </p:nvSpPr>
        <p:spPr bwMode="auto">
          <a:xfrm>
            <a:off x="395536" y="1196752"/>
            <a:ext cx="4968552" cy="3816424"/>
          </a:xfrm>
          <a:prstGeom prst="rect">
            <a:avLst/>
          </a:prstGeom>
          <a:noFill/>
          <a:ln>
            <a:noFill/>
          </a:ln>
        </p:spPr>
        <p:txBody>
          <a:bodyPr/>
          <a:lstStyle>
            <a:lvl1pPr>
              <a:lnSpc>
                <a:spcPct val="100000"/>
              </a:lnSpc>
              <a:spcBef>
                <a:spcPts val="0"/>
              </a:spcBef>
              <a:spcAft>
                <a:spcPts val="450"/>
              </a:spcAft>
              <a:defRPr sz="2400" b="1" i="0"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47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ener slide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p:nvPr>
        </p:nvSpPr>
        <p:spPr bwMode="auto">
          <a:xfrm>
            <a:off x="395536" y="1196752"/>
            <a:ext cx="4968552" cy="3816424"/>
          </a:xfrm>
          <a:prstGeom prst="rect">
            <a:avLst/>
          </a:prstGeom>
          <a:noFill/>
          <a:ln>
            <a:noFill/>
          </a:ln>
        </p:spPr>
        <p:txBody>
          <a:bodyPr/>
          <a:lstStyle>
            <a:lvl1pPr>
              <a:lnSpc>
                <a:spcPct val="100000"/>
              </a:lnSpc>
              <a:spcBef>
                <a:spcPts val="0"/>
              </a:spcBef>
              <a:spcAft>
                <a:spcPts val="450"/>
              </a:spcAft>
              <a:defRPr sz="2400" b="1" i="0" baseline="0">
                <a:solidFill>
                  <a:srgbClr val="000000"/>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0">
              <a:lnSpc>
                <a:spcPct val="100000"/>
              </a:lnSpc>
              <a:spcBef>
                <a:spcPts val="350"/>
              </a:spcBef>
              <a:spcAft>
                <a:spcPts val="350"/>
              </a:spcAft>
              <a:defRPr sz="2000" b="0" i="0" baseline="0">
                <a:solidFill>
                  <a:srgbClr val="000000"/>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2370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89815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pener slide whi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xmlns="" id="{55A3D392-15EB-049F-749B-FF7A1E5936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80963"/>
            <a:ext cx="40687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idx="10"/>
          </p:nvPr>
        </p:nvSpPr>
        <p:spPr bwMode="auto">
          <a:xfrm>
            <a:off x="395536" y="1196752"/>
            <a:ext cx="4968552" cy="3816424"/>
          </a:xfrm>
          <a:prstGeom prst="rect">
            <a:avLst/>
          </a:prstGeom>
          <a:noFill/>
          <a:ln>
            <a:noFill/>
          </a:ln>
        </p:spPr>
        <p:txBody>
          <a:bodyPr/>
          <a:lstStyle>
            <a:lvl1pPr>
              <a:lnSpc>
                <a:spcPct val="100000"/>
              </a:lnSpc>
              <a:spcBef>
                <a:spcPts val="0"/>
              </a:spcBef>
              <a:spcAft>
                <a:spcPts val="450"/>
              </a:spcAft>
              <a:defRPr sz="2400" b="1" i="0" baseline="0">
                <a:solidFill>
                  <a:srgbClr val="000000"/>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0">
              <a:lnSpc>
                <a:spcPct val="100000"/>
              </a:lnSpc>
              <a:spcBef>
                <a:spcPts val="350"/>
              </a:spcBef>
              <a:spcAft>
                <a:spcPts val="350"/>
              </a:spcAft>
              <a:defRPr sz="2000" b="0" i="0" baseline="0">
                <a:solidFill>
                  <a:srgbClr val="000000"/>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15371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424936" cy="5040560"/>
          </a:xfrm>
        </p:spPr>
        <p:txBody>
          <a:bodyPr/>
          <a:lstStyle>
            <a:lvl1pPr>
              <a:defRPr sz="2400">
                <a:solidFill>
                  <a:srgbClr val="000000"/>
                </a:solidFill>
                <a:latin typeface="Arial" panose="020B0604020202020204" pitchFamily="34" charset="0"/>
                <a:cs typeface="Arial" panose="020B0604020202020204" pitchFamily="34" charset="0"/>
              </a:defRPr>
            </a:lvl1pPr>
            <a:lvl2pPr marL="75837" indent="0">
              <a:buClr>
                <a:srgbClr val="62AF36"/>
              </a:buClr>
              <a:buSzPct val="100000"/>
              <a:buFontTx/>
              <a:buNone/>
              <a:defRPr sz="2200">
                <a:solidFill>
                  <a:srgbClr val="747474"/>
                </a:solidFill>
                <a:latin typeface="Arial" panose="020B0604020202020204" pitchFamily="34" charset="0"/>
                <a:cs typeface="Arial" panose="020B0604020202020204" pitchFamily="34" charset="0"/>
              </a:defRPr>
            </a:lvl2pPr>
            <a:lvl3pPr marL="720000">
              <a:defRPr sz="2000">
                <a:solidFill>
                  <a:srgbClr val="1B1B5C"/>
                </a:solidFill>
                <a:latin typeface="+mn-lt"/>
              </a:defRPr>
            </a:lvl3pPr>
            <a:lvl4pPr marL="1080000">
              <a:defRPr>
                <a:solidFill>
                  <a:srgbClr val="1B1B5C"/>
                </a:solidFill>
                <a:latin typeface="+mn-lt"/>
              </a:defRPr>
            </a:lvl4pPr>
            <a:lvl5pPr marL="1440000">
              <a:buClr>
                <a:srgbClr val="62AF36"/>
              </a:buClr>
              <a:defRPr>
                <a:solidFill>
                  <a:srgbClr val="62AF36"/>
                </a:solidFill>
                <a:latin typeface="+mn-lt"/>
              </a:defRPr>
            </a:lvl5pPr>
          </a:lstStyle>
          <a:p>
            <a:pPr lvl="0"/>
            <a:r>
              <a:rPr lang="en-US" dirty="0"/>
              <a:t>Click to edit Master text styles</a:t>
            </a:r>
          </a:p>
          <a:p>
            <a:pPr lvl="1"/>
            <a:r>
              <a:rPr lang="en-US" dirty="0"/>
              <a:t>Second level</a:t>
            </a:r>
          </a:p>
        </p:txBody>
      </p:sp>
      <p:sp>
        <p:nvSpPr>
          <p:cNvPr id="6" name="Title Placeholder 30"/>
          <p:cNvSpPr>
            <a:spLocks noGrp="1"/>
          </p:cNvSpPr>
          <p:nvPr>
            <p:ph type="title"/>
          </p:nvPr>
        </p:nvSpPr>
        <p:spPr bwMode="auto">
          <a:xfrm>
            <a:off x="467544" y="548680"/>
            <a:ext cx="8424936" cy="720080"/>
          </a:xfrm>
          <a:prstGeom prst="rect">
            <a:avLst/>
          </a:prstGeom>
          <a:noFill/>
          <a:ln>
            <a:noFill/>
          </a:ln>
        </p:spPr>
        <p:txBody>
          <a:bodyPr>
            <a:normAutofit/>
          </a:bodyPr>
          <a:lstStyle>
            <a:lvl1pPr>
              <a:defRPr sz="2400" baseline="0">
                <a:latin typeface="Arial" panose="020B0604020202020204" pitchFamily="34" charset="0"/>
                <a:cs typeface="Arial" panose="020B0604020202020204" pitchFamily="34" charset="0"/>
              </a:defRPr>
            </a:lvl1pPr>
          </a:lstStyle>
          <a:p>
            <a:pPr lvl="0"/>
            <a:r>
              <a:rPr lang="en-US" dirty="0"/>
              <a:t>Click to edit Master title style</a:t>
            </a:r>
          </a:p>
        </p:txBody>
      </p:sp>
    </p:spTree>
    <p:extLst>
      <p:ext uri="{BB962C8B-B14F-4D97-AF65-F5344CB8AC3E}">
        <p14:creationId xmlns:p14="http://schemas.microsoft.com/office/powerpoint/2010/main" val="491685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ingle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2"/>
          <p:cNvSpPr>
            <a:spLocks noGrp="1"/>
          </p:cNvSpPr>
          <p:nvPr>
            <p:ph idx="1"/>
          </p:nvPr>
        </p:nvSpPr>
        <p:spPr>
          <a:xfrm>
            <a:off x="467544" y="1556792"/>
            <a:ext cx="8424936" cy="5040560"/>
          </a:xfrm>
        </p:spPr>
        <p:txBody>
          <a:bodyPr/>
          <a:lstStyle>
            <a:lvl1pPr>
              <a:defRPr sz="2400">
                <a:solidFill>
                  <a:srgbClr val="000000"/>
                </a:solidFill>
                <a:latin typeface="Arial" panose="020B0604020202020204" pitchFamily="34" charset="0"/>
                <a:cs typeface="Arial" panose="020B0604020202020204" pitchFamily="34" charset="0"/>
              </a:defRPr>
            </a:lvl1pPr>
            <a:lvl2pPr marL="360000">
              <a:buClr>
                <a:srgbClr val="919191"/>
              </a:buClr>
              <a:buSzPct val="100000"/>
              <a:buFont typeface="Arial"/>
              <a:buChar char="•"/>
              <a:defRPr sz="2200">
                <a:solidFill>
                  <a:srgbClr val="000000"/>
                </a:solidFill>
                <a:latin typeface="Arial" panose="020B0604020202020204" pitchFamily="34" charset="0"/>
                <a:cs typeface="Arial" panose="020B0604020202020204" pitchFamily="34" charset="0"/>
              </a:defRPr>
            </a:lvl2pPr>
            <a:lvl3pPr marL="720000">
              <a:defRPr sz="2000">
                <a:solidFill>
                  <a:srgbClr val="000000"/>
                </a:solidFill>
                <a:latin typeface="Arial" panose="020B0604020202020204" pitchFamily="34" charset="0"/>
                <a:cs typeface="Arial" panose="020B0604020202020204" pitchFamily="34" charset="0"/>
              </a:defRPr>
            </a:lvl3pPr>
            <a:lvl4pPr marL="1080000">
              <a:defRPr>
                <a:solidFill>
                  <a:srgbClr val="000000"/>
                </a:solidFill>
                <a:latin typeface="Apercu Pro"/>
              </a:defRPr>
            </a:lvl4pPr>
            <a:lvl5pPr marL="1440000">
              <a:buClr>
                <a:schemeClr val="tx1"/>
              </a:buClr>
              <a:defRPr>
                <a:solidFill>
                  <a:srgbClr val="919191"/>
                </a:solidFill>
                <a:latin typeface="Apercu Pro"/>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55222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5" name="Content Placeholder 2"/>
          <p:cNvSpPr>
            <a:spLocks noGrp="1"/>
          </p:cNvSpPr>
          <p:nvPr>
            <p:ph sz="half" idx="1"/>
          </p:nvPr>
        </p:nvSpPr>
        <p:spPr>
          <a:xfrm>
            <a:off x="467544" y="1628800"/>
            <a:ext cx="8424936" cy="4968552"/>
          </a:xfrm>
        </p:spPr>
        <p:txBody>
          <a:bodyPr numCol="2" spcCol="72000"/>
          <a:lstStyle>
            <a:lvl1pPr marL="0" indent="0">
              <a:spcBef>
                <a:spcPts val="0"/>
              </a:spcBef>
              <a:buFontTx/>
              <a:buNone/>
              <a:defRPr sz="1600">
                <a:solidFill>
                  <a:srgbClr val="000000"/>
                </a:solidFill>
                <a:latin typeface="Arial" panose="020B0604020202020204" pitchFamily="34" charset="0"/>
                <a:cs typeface="Arial" panose="020B0604020202020204" pitchFamily="34" charset="0"/>
              </a:defRPr>
            </a:lvl1pPr>
            <a:lvl2pPr marL="360000">
              <a:spcBef>
                <a:spcPts val="0"/>
              </a:spcBef>
              <a:defRPr sz="1600">
                <a:solidFill>
                  <a:srgbClr val="000000"/>
                </a:solidFill>
                <a:latin typeface="Arial" panose="020B0604020202020204" pitchFamily="34" charset="0"/>
                <a:cs typeface="Arial" panose="020B0604020202020204" pitchFamily="34" charset="0"/>
              </a:defRPr>
            </a:lvl2pPr>
            <a:lvl3pPr marL="720000">
              <a:spcBef>
                <a:spcPts val="0"/>
              </a:spcBef>
              <a:defRPr sz="1600">
                <a:solidFill>
                  <a:srgbClr val="000000"/>
                </a:solidFill>
                <a:latin typeface="Arial" panose="020B0604020202020204" pitchFamily="34" charset="0"/>
                <a:cs typeface="Arial" panose="020B0604020202020204" pitchFamily="34" charset="0"/>
              </a:defRPr>
            </a:lvl3pPr>
            <a:lvl4pPr marL="1080000">
              <a:spcBef>
                <a:spcPts val="0"/>
              </a:spcBef>
              <a:defRPr sz="1600">
                <a:solidFill>
                  <a:srgbClr val="000000"/>
                </a:solidFill>
                <a:latin typeface="Apercu Pro"/>
              </a:defRPr>
            </a:lvl4pPr>
            <a:lvl5pPr marL="1440000">
              <a:spcBef>
                <a:spcPts val="0"/>
              </a:spcBef>
              <a:defRPr sz="1600">
                <a:solidFill>
                  <a:srgbClr val="000000"/>
                </a:solidFill>
                <a:latin typeface="Apercu Pro"/>
              </a:defRPr>
            </a:lvl5pPr>
            <a:lvl6pPr>
              <a:defRPr sz="800"/>
            </a:lvl6pPr>
            <a:lvl7pPr>
              <a:defRPr sz="800"/>
            </a:lvl7pPr>
            <a:lvl8pPr>
              <a:defRPr sz="800"/>
            </a:lvl8pPr>
            <a:lvl9pPr>
              <a:defRPr sz="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65117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slide with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16530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99578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1132886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lide 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350171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4">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2055202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5">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lstStyle>
            <a:lvl1pPr>
              <a:defRPr>
                <a:solidFill>
                  <a:srgbClr val="000000"/>
                </a:solidFill>
              </a:defRPr>
            </a:lvl1pPr>
          </a:lstStyle>
          <a:p>
            <a:r>
              <a:rPr lang="en-US"/>
              <a:t>Click to edit Master title style</a:t>
            </a:r>
            <a:endParaRPr lang="en-US" dirty="0"/>
          </a:p>
        </p:txBody>
      </p:sp>
    </p:spTree>
    <p:extLst>
      <p:ext uri="{BB962C8B-B14F-4D97-AF65-F5344CB8AC3E}">
        <p14:creationId xmlns:p14="http://schemas.microsoft.com/office/powerpoint/2010/main" val="1715500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275634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6">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2756894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ide 7">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lstStyle>
            <a:lvl1pPr>
              <a:defRPr>
                <a:solidFill>
                  <a:srgbClr val="000000"/>
                </a:solidFill>
              </a:defRPr>
            </a:lvl1pPr>
          </a:lstStyle>
          <a:p>
            <a:r>
              <a:rPr lang="en-US"/>
              <a:t>Click to edit Master title style</a:t>
            </a:r>
            <a:endParaRPr lang="en-US" dirty="0"/>
          </a:p>
        </p:txBody>
      </p:sp>
    </p:spTree>
    <p:extLst>
      <p:ext uri="{BB962C8B-B14F-4D97-AF65-F5344CB8AC3E}">
        <p14:creationId xmlns:p14="http://schemas.microsoft.com/office/powerpoint/2010/main" val="1220386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lide 8">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2073884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lide 9">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3570484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lumn layout">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67544" y="1828800"/>
            <a:ext cx="8424936" cy="4768552"/>
          </a:xfrm>
        </p:spPr>
        <p:txBody>
          <a:bodyPr numCol="2" spcCol="72000"/>
          <a:lstStyle>
            <a:lvl1pPr marL="0" indent="0">
              <a:spcBef>
                <a:spcPts val="0"/>
              </a:spcBef>
              <a:buFontTx/>
              <a:buNone/>
              <a:defRPr sz="1600">
                <a:solidFill>
                  <a:srgbClr val="000000"/>
                </a:solidFill>
                <a:latin typeface="Arial" panose="020B0604020202020204" pitchFamily="34" charset="0"/>
                <a:cs typeface="Arial" panose="020B0604020202020204" pitchFamily="34" charset="0"/>
              </a:defRPr>
            </a:lvl1pPr>
            <a:lvl2pPr marL="360000">
              <a:spcBef>
                <a:spcPts val="0"/>
              </a:spcBef>
              <a:defRPr sz="1600">
                <a:solidFill>
                  <a:srgbClr val="000000"/>
                </a:solidFill>
                <a:latin typeface="Arial" panose="020B0604020202020204" pitchFamily="34" charset="0"/>
                <a:cs typeface="Arial" panose="020B0604020202020204" pitchFamily="34" charset="0"/>
              </a:defRPr>
            </a:lvl2pPr>
            <a:lvl3pPr marL="720000">
              <a:spcBef>
                <a:spcPts val="0"/>
              </a:spcBef>
              <a:defRPr sz="1600">
                <a:solidFill>
                  <a:srgbClr val="000000"/>
                </a:solidFill>
                <a:latin typeface="Arial" panose="020B0604020202020204" pitchFamily="34" charset="0"/>
                <a:cs typeface="Arial" panose="020B0604020202020204" pitchFamily="34" charset="0"/>
              </a:defRPr>
            </a:lvl3pPr>
            <a:lvl4pPr marL="1080000">
              <a:spcBef>
                <a:spcPts val="0"/>
              </a:spcBef>
              <a:defRPr sz="1600">
                <a:solidFill>
                  <a:srgbClr val="000000"/>
                </a:solidFill>
                <a:latin typeface="Apercu Pro"/>
              </a:defRPr>
            </a:lvl4pPr>
            <a:lvl5pPr marL="1440000">
              <a:spcBef>
                <a:spcPts val="0"/>
              </a:spcBef>
              <a:defRPr sz="1600">
                <a:solidFill>
                  <a:srgbClr val="000000"/>
                </a:solidFill>
                <a:latin typeface="Apercu Pro"/>
              </a:defRPr>
            </a:lvl5pPr>
            <a:lvl6pPr>
              <a:defRPr sz="800"/>
            </a:lvl6pPr>
            <a:lvl7pPr>
              <a:defRPr sz="800"/>
            </a:lvl7pPr>
            <a:lvl8pPr>
              <a:defRPr sz="800"/>
            </a:lvl8pPr>
            <a:lvl9pPr>
              <a:defRPr sz="800"/>
            </a:lvl9pPr>
          </a:lstStyle>
          <a:p>
            <a:pPr lvl="0"/>
            <a:r>
              <a:rPr lang="en-US" dirty="0"/>
              <a:t>Click to edit Master text styles</a:t>
            </a:r>
          </a:p>
          <a:p>
            <a:pPr lvl="1"/>
            <a:r>
              <a:rPr lang="en-US" dirty="0"/>
              <a:t>Second level</a:t>
            </a:r>
          </a:p>
          <a:p>
            <a:pPr lvl="2"/>
            <a:r>
              <a:rPr lang="en-US" dirty="0"/>
              <a:t>Third level</a:t>
            </a:r>
          </a:p>
        </p:txBody>
      </p:sp>
      <p:sp>
        <p:nvSpPr>
          <p:cNvPr id="3" name="Title 1"/>
          <p:cNvSpPr>
            <a:spLocks noGrp="1"/>
          </p:cNvSpPr>
          <p:nvPr>
            <p:ph type="title"/>
          </p:nvPr>
        </p:nvSpPr>
        <p:spPr>
          <a:xfrm>
            <a:off x="467544" y="548680"/>
            <a:ext cx="8424936" cy="720080"/>
          </a:xfrm>
        </p:spPr>
        <p:txBody>
          <a:bodyPr/>
          <a:lstStyle/>
          <a:p>
            <a:r>
              <a:rPr lang="en-US" dirty="0"/>
              <a:t>Click to edit Master title style</a:t>
            </a:r>
          </a:p>
        </p:txBody>
      </p:sp>
    </p:spTree>
    <p:extLst>
      <p:ext uri="{BB962C8B-B14F-4D97-AF65-F5344CB8AC3E}">
        <p14:creationId xmlns:p14="http://schemas.microsoft.com/office/powerpoint/2010/main" val="1574688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854716DC-8C3F-F7B6-DF3A-E28FB9154DBF}"/>
              </a:ext>
            </a:extLst>
          </p:cNvPr>
          <p:cNvSpPr txBox="1">
            <a:spLocks/>
          </p:cNvSpPr>
          <p:nvPr userDrawn="1"/>
        </p:nvSpPr>
        <p:spPr bwMode="auto">
          <a:xfrm>
            <a:off x="0" y="6524625"/>
            <a:ext cx="9144000" cy="333375"/>
          </a:xfrm>
          <a:prstGeom prst="rect">
            <a:avLst/>
          </a:prstGeom>
          <a:noFill/>
          <a:ln>
            <a:noFill/>
          </a:ln>
        </p:spPr>
        <p:txBody>
          <a:bodyPr lIns="0" tIns="0" rIns="216000" bIns="100800" anchor="b"/>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pPr>
              <a:defRPr/>
            </a:pPr>
            <a:r>
              <a:rPr lang="ga-IE" dirty="0">
                <a:latin typeface="Apercu Pro"/>
              </a:rPr>
              <a:t>Click to edit Master title style</a:t>
            </a:r>
            <a:endParaRPr lang="en-US" dirty="0">
              <a:latin typeface="Apercu Pro"/>
            </a:endParaRPr>
          </a:p>
        </p:txBody>
      </p:sp>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40768"/>
            <a:ext cx="9144000"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Tree>
    <p:extLst>
      <p:ext uri="{BB962C8B-B14F-4D97-AF65-F5344CB8AC3E}">
        <p14:creationId xmlns:p14="http://schemas.microsoft.com/office/powerpoint/2010/main" val="2816548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ture and text sidebar 50/50 pic R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7BAB3DCF-D4F9-65C2-C0D8-BA2868140D86}"/>
              </a:ext>
            </a:extLst>
          </p:cNvPr>
          <p:cNvSpPr txBox="1">
            <a:spLocks/>
          </p:cNvSpPr>
          <p:nvPr userDrawn="1"/>
        </p:nvSpPr>
        <p:spPr bwMode="auto">
          <a:xfrm>
            <a:off x="4572000" y="6524625"/>
            <a:ext cx="4572000" cy="333375"/>
          </a:xfrm>
          <a:prstGeom prst="rect">
            <a:avLst/>
          </a:prstGeom>
          <a:noFill/>
          <a:ln>
            <a:noFill/>
          </a:ln>
        </p:spPr>
        <p:txBody>
          <a:bodyPr lIns="0" tIns="0" rIns="216000" bIns="100800" anchor="b"/>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pPr>
              <a:defRPr/>
            </a:pPr>
            <a:r>
              <a:rPr lang="ga-IE" dirty="0">
                <a:latin typeface="Apercu Pro"/>
              </a:rPr>
              <a:t>Click to edit Master title style</a:t>
            </a:r>
            <a:endParaRPr lang="en-US" dirty="0">
              <a:latin typeface="Apercu Pro"/>
            </a:endParaRPr>
          </a:p>
        </p:txBody>
      </p:sp>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4572000" y="1368152"/>
            <a:ext cx="4572000"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7" name="Rectangle 3"/>
          <p:cNvSpPr>
            <a:spLocks noGrp="1" noChangeArrowheads="1"/>
          </p:cNvSpPr>
          <p:nvPr>
            <p:ph idx="10"/>
          </p:nvPr>
        </p:nvSpPr>
        <p:spPr bwMode="auto">
          <a:xfrm>
            <a:off x="467544" y="1556792"/>
            <a:ext cx="4032448" cy="5040858"/>
          </a:xfrm>
          <a:prstGeom prst="rect">
            <a:avLst/>
          </a:prstGeom>
          <a:noFill/>
          <a:ln>
            <a:noFill/>
          </a:ln>
        </p:spPr>
        <p:txBody>
          <a:bodyPr/>
          <a:lstStyle>
            <a:lvl1pPr>
              <a:defRPr sz="2000"/>
            </a:lvl1pPr>
            <a:lvl3pPr>
              <a:defRPr sz="1800"/>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62776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icture and text sidebar 75/25 pic L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1E05805E-60E3-9E92-59CD-E390ACCB6040}"/>
              </a:ext>
            </a:extLst>
          </p:cNvPr>
          <p:cNvSpPr txBox="1">
            <a:spLocks/>
          </p:cNvSpPr>
          <p:nvPr userDrawn="1"/>
        </p:nvSpPr>
        <p:spPr bwMode="auto">
          <a:xfrm>
            <a:off x="0" y="6524625"/>
            <a:ext cx="5940425" cy="333375"/>
          </a:xfrm>
          <a:prstGeom prst="rect">
            <a:avLst/>
          </a:prstGeom>
          <a:noFill/>
          <a:ln>
            <a:noFill/>
          </a:ln>
        </p:spPr>
        <p:txBody>
          <a:bodyPr lIns="0" tIns="0" rIns="216000" bIns="100800" anchor="b"/>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pPr>
              <a:defRPr/>
            </a:pPr>
            <a:r>
              <a:rPr lang="ga-IE" dirty="0">
                <a:latin typeface="Apercu Pro"/>
              </a:rPr>
              <a:t>Click to edit Master title style</a:t>
            </a:r>
            <a:endParaRPr lang="en-US" dirty="0">
              <a:latin typeface="Apercu Pro"/>
            </a:endParaRPr>
          </a:p>
        </p:txBody>
      </p:sp>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68152"/>
            <a:ext cx="5940152"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7" name="Rectangle 3"/>
          <p:cNvSpPr>
            <a:spLocks noGrp="1" noChangeArrowheads="1"/>
          </p:cNvSpPr>
          <p:nvPr>
            <p:ph idx="10"/>
          </p:nvPr>
        </p:nvSpPr>
        <p:spPr bwMode="auto">
          <a:xfrm>
            <a:off x="6156176" y="1556792"/>
            <a:ext cx="2736304" cy="5040858"/>
          </a:xfrm>
          <a:prstGeom prst="rect">
            <a:avLst/>
          </a:prstGeom>
          <a:noFill/>
          <a:ln>
            <a:noFill/>
          </a:ln>
        </p:spPr>
        <p:txBody>
          <a:bodyPr/>
          <a:lstStyle>
            <a:lvl1pPr>
              <a:lnSpc>
                <a:spcPct val="100000"/>
              </a:lnSpc>
              <a:spcBef>
                <a:spcPts val="480"/>
              </a:spcBef>
              <a:spcAft>
                <a:spcPts val="0"/>
              </a:spcAft>
              <a:defRPr sz="1800" b="0" i="0" baseline="0">
                <a:solidFill>
                  <a:srgbClr val="000000"/>
                </a:solidFill>
                <a:latin typeface="Apercu Pro"/>
              </a:defRPr>
            </a:lvl1pPr>
            <a:lvl3pPr marL="74250" indent="0">
              <a:lnSpc>
                <a:spcPct val="100000"/>
              </a:lnSpc>
              <a:spcBef>
                <a:spcPts val="432"/>
              </a:spcBef>
              <a:buFontTx/>
              <a:buNone/>
              <a:defRPr sz="1600" b="0" i="0" baseline="0">
                <a:solidFill>
                  <a:srgbClr val="000000"/>
                </a:solidFill>
                <a:latin typeface="Apercu Pro"/>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396097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Picture and text sidebar 75/25 pic R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60FED997-72E8-B3F4-F5B5-2F86B236D108}"/>
              </a:ext>
            </a:extLst>
          </p:cNvPr>
          <p:cNvSpPr txBox="1">
            <a:spLocks/>
          </p:cNvSpPr>
          <p:nvPr userDrawn="1"/>
        </p:nvSpPr>
        <p:spPr bwMode="auto">
          <a:xfrm>
            <a:off x="3221038" y="6524625"/>
            <a:ext cx="5940425" cy="333375"/>
          </a:xfrm>
          <a:prstGeom prst="rect">
            <a:avLst/>
          </a:prstGeom>
          <a:noFill/>
          <a:ln>
            <a:noFill/>
          </a:ln>
        </p:spPr>
        <p:txBody>
          <a:bodyPr lIns="0" tIns="0" rIns="216000" bIns="100800" anchor="b"/>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pPr>
              <a:defRPr/>
            </a:pPr>
            <a:r>
              <a:rPr lang="ga-IE" dirty="0">
                <a:latin typeface="Apercu Pro"/>
              </a:rPr>
              <a:t>Click to edit Master title style</a:t>
            </a:r>
            <a:endParaRPr lang="en-US" dirty="0">
              <a:latin typeface="Apercu Pro"/>
            </a:endParaRPr>
          </a:p>
        </p:txBody>
      </p:sp>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220740" y="1368152"/>
            <a:ext cx="5940152"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7" name="Rectangle 3"/>
          <p:cNvSpPr>
            <a:spLocks noGrp="1" noChangeArrowheads="1"/>
          </p:cNvSpPr>
          <p:nvPr>
            <p:ph idx="10"/>
          </p:nvPr>
        </p:nvSpPr>
        <p:spPr bwMode="auto">
          <a:xfrm>
            <a:off x="467544" y="1556792"/>
            <a:ext cx="2592288" cy="5040858"/>
          </a:xfrm>
          <a:prstGeom prst="rect">
            <a:avLst/>
          </a:prstGeom>
          <a:noFill/>
          <a:ln>
            <a:noFill/>
          </a:ln>
        </p:spPr>
        <p:txBody>
          <a:bodyPr/>
          <a:lstStyle>
            <a:lvl1pPr>
              <a:lnSpc>
                <a:spcPct val="100000"/>
              </a:lnSpc>
              <a:spcBef>
                <a:spcPts val="480"/>
              </a:spcBef>
              <a:spcAft>
                <a:spcPts val="0"/>
              </a:spcAft>
              <a:defRPr sz="1800" b="0" i="0" baseline="0">
                <a:solidFill>
                  <a:srgbClr val="000000"/>
                </a:solidFill>
                <a:latin typeface="Apercu Pro"/>
              </a:defRPr>
            </a:lvl1pPr>
            <a:lvl3pPr marL="74250" indent="0">
              <a:lnSpc>
                <a:spcPct val="100000"/>
              </a:lnSpc>
              <a:spcBef>
                <a:spcPts val="432"/>
              </a:spcBef>
              <a:buFontTx/>
              <a:buNone/>
              <a:defRPr sz="1600" b="0" i="0" baseline="0">
                <a:solidFill>
                  <a:srgbClr val="000000"/>
                </a:solidFill>
                <a:latin typeface="Apercu Pro"/>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36799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Picture and text sidebar 75/25 pic R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3CBE716-C852-EB6A-8457-16309BE334E0}"/>
              </a:ext>
            </a:extLst>
          </p:cNvPr>
          <p:cNvSpPr txBox="1">
            <a:spLocks/>
          </p:cNvSpPr>
          <p:nvPr userDrawn="1"/>
        </p:nvSpPr>
        <p:spPr bwMode="auto">
          <a:xfrm>
            <a:off x="3221038" y="6524625"/>
            <a:ext cx="5940425" cy="333375"/>
          </a:xfrm>
          <a:prstGeom prst="rect">
            <a:avLst/>
          </a:prstGeom>
          <a:noFill/>
          <a:ln>
            <a:noFill/>
          </a:ln>
        </p:spPr>
        <p:txBody>
          <a:bodyPr lIns="0" tIns="0" rIns="216000" bIns="100800" anchor="b"/>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pPr>
              <a:defRPr/>
            </a:pPr>
            <a:r>
              <a:rPr lang="ga-IE" dirty="0">
                <a:latin typeface="Apercu Pro"/>
              </a:rPr>
              <a:t>Click to edit Master title style</a:t>
            </a:r>
            <a:endParaRPr lang="en-US" dirty="0">
              <a:latin typeface="Apercu Pro"/>
            </a:endParaRPr>
          </a:p>
        </p:txBody>
      </p:sp>
      <p:pic>
        <p:nvPicPr>
          <p:cNvPr id="5" name="Picture 5">
            <a:extLst>
              <a:ext uri="{FF2B5EF4-FFF2-40B4-BE49-F238E27FC236}">
                <a16:creationId xmlns:a16="http://schemas.microsoft.com/office/drawing/2014/main" xmlns="" id="{0583F74B-72FF-435E-84FC-2505393D8A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27513" y="1368425"/>
            <a:ext cx="4941887"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220740" y="1368152"/>
            <a:ext cx="5940152"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7" name="Rectangle 3"/>
          <p:cNvSpPr>
            <a:spLocks noGrp="1" noChangeArrowheads="1"/>
          </p:cNvSpPr>
          <p:nvPr>
            <p:ph idx="10"/>
          </p:nvPr>
        </p:nvSpPr>
        <p:spPr bwMode="auto">
          <a:xfrm>
            <a:off x="467544" y="1556792"/>
            <a:ext cx="2592288" cy="5040858"/>
          </a:xfrm>
          <a:prstGeom prst="rect">
            <a:avLst/>
          </a:prstGeom>
          <a:noFill/>
          <a:ln>
            <a:noFill/>
          </a:ln>
        </p:spPr>
        <p:txBody>
          <a:bodyPr/>
          <a:lstStyle>
            <a:lvl1pPr>
              <a:lnSpc>
                <a:spcPct val="100000"/>
              </a:lnSpc>
              <a:spcBef>
                <a:spcPts val="480"/>
              </a:spcBef>
              <a:spcAft>
                <a:spcPts val="0"/>
              </a:spcAft>
              <a:defRPr sz="1800" b="0" i="0" baseline="0">
                <a:solidFill>
                  <a:srgbClr val="000000"/>
                </a:solidFill>
                <a:latin typeface="Apercu Pro"/>
              </a:defRPr>
            </a:lvl1pPr>
            <a:lvl3pPr marL="74250" indent="0">
              <a:lnSpc>
                <a:spcPct val="100000"/>
              </a:lnSpc>
              <a:spcBef>
                <a:spcPts val="432"/>
              </a:spcBef>
              <a:buFontTx/>
              <a:buNone/>
              <a:defRPr sz="1600" b="0" i="0" baseline="0">
                <a:solidFill>
                  <a:srgbClr val="000000"/>
                </a:solidFill>
                <a:latin typeface="Apercu Pro"/>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929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457200" y="23955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3043237"/>
            <a:ext cx="4040188" cy="30829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23955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3043237"/>
            <a:ext cx="4041775" cy="3082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xmlns="" id="{A9627B35-31E4-C171-C213-0297D7796B55}"/>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charset="-128"/>
              </a:defRPr>
            </a:lvl1pPr>
          </a:lstStyle>
          <a:p>
            <a:pPr>
              <a:defRPr/>
            </a:pPr>
            <a:fld id="{378F39B5-2A8C-4AC6-ADAB-39E334AF2706}" type="datetimeFigureOut">
              <a:rPr lang="en-US"/>
              <a:pPr>
                <a:defRPr/>
              </a:pPr>
              <a:t>10/8/2023</a:t>
            </a:fld>
            <a:endParaRPr lang="en-US"/>
          </a:p>
        </p:txBody>
      </p:sp>
      <p:sp>
        <p:nvSpPr>
          <p:cNvPr id="8" name="Footer Placeholder 7">
            <a:extLst>
              <a:ext uri="{FF2B5EF4-FFF2-40B4-BE49-F238E27FC236}">
                <a16:creationId xmlns:a16="http://schemas.microsoft.com/office/drawing/2014/main" xmlns="" id="{E691D176-5C36-89B9-50C6-C7F74122E163}"/>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xmlns="" id="{E85E8822-EE07-6331-A4DA-EE5C5ED12E6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301FDDF-683C-4316-9DF2-6B00ACC8CBDE}" type="slidenum">
              <a:rPr lang="en-US" altLang="en-US"/>
              <a:pPr/>
              <a:t>‹#›</a:t>
            </a:fld>
            <a:endParaRPr lang="en-US" altLang="en-US"/>
          </a:p>
        </p:txBody>
      </p:sp>
    </p:spTree>
    <p:extLst>
      <p:ext uri="{BB962C8B-B14F-4D97-AF65-F5344CB8AC3E}">
        <p14:creationId xmlns:p14="http://schemas.microsoft.com/office/powerpoint/2010/main" val="42171151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Framed picture and text sidebar pic L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F5BEF4BF-E5B1-8927-F5E8-AB9E2849163F}"/>
              </a:ext>
            </a:extLst>
          </p:cNvPr>
          <p:cNvSpPr txBox="1">
            <a:spLocks/>
          </p:cNvSpPr>
          <p:nvPr userDrawn="1"/>
        </p:nvSpPr>
        <p:spPr bwMode="auto">
          <a:xfrm>
            <a:off x="468313" y="6165850"/>
            <a:ext cx="5472112" cy="358775"/>
          </a:xfrm>
          <a:prstGeom prst="rect">
            <a:avLst/>
          </a:prstGeom>
          <a:noFill/>
          <a:ln>
            <a:noFill/>
          </a:ln>
        </p:spPr>
        <p:txBody>
          <a:bodyPr lIns="0" tIns="0" rIns="216000" bIns="100800" anchor="b"/>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pPr>
              <a:defRPr/>
            </a:pPr>
            <a:r>
              <a:rPr lang="ga-IE" dirty="0">
                <a:solidFill>
                  <a:srgbClr val="8C8C8C"/>
                </a:solidFill>
                <a:latin typeface="Apercu Pro"/>
              </a:rPr>
              <a:t>Click to edit Master title style</a:t>
            </a:r>
            <a:endParaRPr lang="en-US" dirty="0">
              <a:solidFill>
                <a:srgbClr val="8C8C8C"/>
              </a:solidFill>
              <a:latin typeface="Apercu Pro"/>
            </a:endParaRPr>
          </a:p>
        </p:txBody>
      </p:sp>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467544" y="1916832"/>
            <a:ext cx="5472608" cy="4176464"/>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7" name="Rectangle 3"/>
          <p:cNvSpPr>
            <a:spLocks noGrp="1" noChangeArrowheads="1"/>
          </p:cNvSpPr>
          <p:nvPr>
            <p:ph idx="10"/>
          </p:nvPr>
        </p:nvSpPr>
        <p:spPr bwMode="auto">
          <a:xfrm>
            <a:off x="6156176" y="1916832"/>
            <a:ext cx="2736304" cy="4608512"/>
          </a:xfrm>
          <a:prstGeom prst="rect">
            <a:avLst/>
          </a:prstGeom>
          <a:noFill/>
          <a:ln>
            <a:noFill/>
          </a:ln>
        </p:spPr>
        <p:txBody>
          <a:bodyPr/>
          <a:lstStyle>
            <a:lvl1pPr>
              <a:lnSpc>
                <a:spcPct val="100000"/>
              </a:lnSpc>
              <a:spcBef>
                <a:spcPts val="480"/>
              </a:spcBef>
              <a:spcAft>
                <a:spcPts val="0"/>
              </a:spcAft>
              <a:defRPr sz="1800" b="0" i="0" baseline="0">
                <a:solidFill>
                  <a:srgbClr val="000000"/>
                </a:solidFill>
                <a:latin typeface="Apercu Pro"/>
              </a:defRPr>
            </a:lvl1pPr>
            <a:lvl3pPr marL="74250" indent="0">
              <a:lnSpc>
                <a:spcPct val="100000"/>
              </a:lnSpc>
              <a:spcBef>
                <a:spcPts val="432"/>
              </a:spcBef>
              <a:buFontTx/>
              <a:buNone/>
              <a:defRPr sz="1600" b="0" i="0" baseline="0">
                <a:solidFill>
                  <a:srgbClr val="000000"/>
                </a:solidFill>
                <a:latin typeface="Apercu Pro"/>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7192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Framed picture and text sidebar pic R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8EEF43D-5722-2F0A-FBB5-7BBA8A113B4B}"/>
              </a:ext>
            </a:extLst>
          </p:cNvPr>
          <p:cNvSpPr txBox="1">
            <a:spLocks/>
          </p:cNvSpPr>
          <p:nvPr userDrawn="1"/>
        </p:nvSpPr>
        <p:spPr bwMode="auto">
          <a:xfrm>
            <a:off x="3419475" y="6165850"/>
            <a:ext cx="5473700" cy="358775"/>
          </a:xfrm>
          <a:prstGeom prst="rect">
            <a:avLst/>
          </a:prstGeom>
          <a:noFill/>
          <a:ln>
            <a:noFill/>
          </a:ln>
        </p:spPr>
        <p:txBody>
          <a:bodyPr lIns="0" tIns="0" rIns="216000" bIns="100800" anchor="b"/>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pPr>
              <a:defRPr/>
            </a:pPr>
            <a:r>
              <a:rPr lang="ga-IE" dirty="0">
                <a:solidFill>
                  <a:srgbClr val="8C8C8C"/>
                </a:solidFill>
                <a:latin typeface="Arial" panose="020B0604020202020204" pitchFamily="34" charset="0"/>
                <a:cs typeface="Arial" panose="020B0604020202020204" pitchFamily="34" charset="0"/>
              </a:rPr>
              <a:t>Click to edit Master title style</a:t>
            </a:r>
            <a:endParaRPr lang="en-US" dirty="0">
              <a:solidFill>
                <a:srgbClr val="8C8C8C"/>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419872" y="1916832"/>
            <a:ext cx="5472608" cy="4176464"/>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7" name="Rectangle 3"/>
          <p:cNvSpPr>
            <a:spLocks noGrp="1" noChangeArrowheads="1"/>
          </p:cNvSpPr>
          <p:nvPr>
            <p:ph idx="10"/>
          </p:nvPr>
        </p:nvSpPr>
        <p:spPr bwMode="auto">
          <a:xfrm>
            <a:off x="473100" y="1916832"/>
            <a:ext cx="2736304" cy="4608512"/>
          </a:xfrm>
          <a:prstGeom prst="rect">
            <a:avLst/>
          </a:prstGeom>
          <a:noFill/>
          <a:ln>
            <a:noFill/>
          </a:ln>
        </p:spPr>
        <p:txBody>
          <a:bodyPr/>
          <a:lstStyle>
            <a:lvl1pPr>
              <a:lnSpc>
                <a:spcPct val="100000"/>
              </a:lnSpc>
              <a:spcBef>
                <a:spcPts val="480"/>
              </a:spcBef>
              <a:spcAft>
                <a:spcPts val="0"/>
              </a:spcAft>
              <a:defRPr sz="1800" b="0" i="0" baseline="0">
                <a:solidFill>
                  <a:srgbClr val="000000"/>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74250" indent="0">
              <a:lnSpc>
                <a:spcPct val="100000"/>
              </a:lnSpc>
              <a:spcBef>
                <a:spcPts val="432"/>
              </a:spcBef>
              <a:buFontTx/>
              <a:buNone/>
              <a:defRPr sz="1600" b="0" i="0" baseline="0">
                <a:solidFill>
                  <a:srgbClr val="000000"/>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065265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Picture and text sidebar 50/50 pic L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3FDC8F0-4307-E771-42E0-058F18C3AA29}"/>
              </a:ext>
            </a:extLst>
          </p:cNvPr>
          <p:cNvSpPr txBox="1">
            <a:spLocks/>
          </p:cNvSpPr>
          <p:nvPr userDrawn="1"/>
        </p:nvSpPr>
        <p:spPr bwMode="auto">
          <a:xfrm>
            <a:off x="0" y="6524625"/>
            <a:ext cx="4572000" cy="333375"/>
          </a:xfrm>
          <a:prstGeom prst="rect">
            <a:avLst/>
          </a:prstGeom>
          <a:noFill/>
          <a:ln>
            <a:noFill/>
          </a:ln>
        </p:spPr>
        <p:txBody>
          <a:bodyPr lIns="0" tIns="0" rIns="216000" bIns="100800" anchor="b"/>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pPr>
              <a:defRPr/>
            </a:pPr>
            <a:r>
              <a:rPr lang="ga-IE" dirty="0">
                <a:latin typeface="Arial" panose="020B0604020202020204" pitchFamily="34" charset="0"/>
                <a:cs typeface="Arial" panose="020B0604020202020204" pitchFamily="34" charset="0"/>
              </a:rPr>
              <a:t>Click to edit Master title style</a:t>
            </a: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67544" y="548680"/>
            <a:ext cx="8424936" cy="720080"/>
          </a:xfrm>
        </p:spPr>
        <p:txBody>
          <a:bodyPr/>
          <a:lstStyle/>
          <a:p>
            <a:r>
              <a:rPr lang="en-US" dirty="0"/>
              <a:t>Click to edit Master title style</a:t>
            </a:r>
          </a:p>
        </p:txBody>
      </p:sp>
      <p:sp>
        <p:nvSpPr>
          <p:cNvPr id="4" name="Picture Placeholder 2"/>
          <p:cNvSpPr>
            <a:spLocks noGrp="1"/>
          </p:cNvSpPr>
          <p:nvPr>
            <p:ph type="pic" idx="1"/>
          </p:nvPr>
        </p:nvSpPr>
        <p:spPr>
          <a:xfrm>
            <a:off x="0" y="1368152"/>
            <a:ext cx="4572000" cy="5040858"/>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dirty="0"/>
              <a:t>Click icon to add picture</a:t>
            </a:r>
          </a:p>
        </p:txBody>
      </p:sp>
      <p:sp>
        <p:nvSpPr>
          <p:cNvPr id="6" name="Rectangle 3"/>
          <p:cNvSpPr>
            <a:spLocks noGrp="1" noChangeArrowheads="1"/>
          </p:cNvSpPr>
          <p:nvPr>
            <p:ph idx="10"/>
          </p:nvPr>
        </p:nvSpPr>
        <p:spPr bwMode="auto">
          <a:xfrm>
            <a:off x="5004048" y="1556792"/>
            <a:ext cx="3871168" cy="5040858"/>
          </a:xfrm>
          <a:prstGeom prst="rect">
            <a:avLst/>
          </a:prstGeom>
          <a:noFill/>
          <a:ln>
            <a:noFill/>
          </a:ln>
        </p:spPr>
        <p:txBody>
          <a:bodyPr/>
          <a:lstStyle>
            <a:lvl1pPr>
              <a:lnSpc>
                <a:spcPct val="100000"/>
              </a:lnSpc>
              <a:spcBef>
                <a:spcPts val="480"/>
              </a:spcBef>
              <a:spcAft>
                <a:spcPts val="0"/>
              </a:spcAft>
              <a:defRPr sz="2000" b="0" i="0">
                <a:solidFill>
                  <a:srgbClr val="000000"/>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360000" indent="-302400">
              <a:lnSpc>
                <a:spcPct val="100000"/>
              </a:lnSpc>
              <a:spcBef>
                <a:spcPts val="432"/>
              </a:spcBef>
              <a:buClr>
                <a:srgbClr val="8C8C8C"/>
              </a:buClr>
              <a:buFont typeface="Arial"/>
              <a:buChar char="•"/>
              <a:defRPr sz="1800" b="0" i="0" baseline="0">
                <a:solidFill>
                  <a:srgbClr val="53606D"/>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283503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Picture and text sidebar 50/50 pic L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02B3CD6-297F-ECF2-5104-17E92E239285}"/>
              </a:ext>
            </a:extLst>
          </p:cNvPr>
          <p:cNvSpPr txBox="1">
            <a:spLocks/>
          </p:cNvSpPr>
          <p:nvPr userDrawn="1"/>
        </p:nvSpPr>
        <p:spPr bwMode="auto">
          <a:xfrm>
            <a:off x="0" y="6524625"/>
            <a:ext cx="4572000" cy="333375"/>
          </a:xfrm>
          <a:prstGeom prst="rect">
            <a:avLst/>
          </a:prstGeom>
          <a:noFill/>
          <a:ln>
            <a:noFill/>
          </a:ln>
        </p:spPr>
        <p:txBody>
          <a:bodyPr lIns="0" tIns="0" rIns="216000" bIns="100800" anchor="b"/>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pPr>
              <a:defRPr/>
            </a:pPr>
            <a:r>
              <a:rPr lang="ga-IE" dirty="0">
                <a:latin typeface="Arial" panose="020B0604020202020204" pitchFamily="34" charset="0"/>
                <a:cs typeface="Arial" panose="020B0604020202020204" pitchFamily="34" charset="0"/>
              </a:rPr>
              <a:t>Click to edit Master title style</a:t>
            </a:r>
            <a:endParaRPr lang="en-US" dirty="0">
              <a:latin typeface="Arial" panose="020B0604020202020204" pitchFamily="34" charset="0"/>
              <a:cs typeface="Arial" panose="020B0604020202020204" pitchFamily="34" charset="0"/>
            </a:endParaRPr>
          </a:p>
        </p:txBody>
      </p:sp>
      <p:pic>
        <p:nvPicPr>
          <p:cNvPr id="5" name="Picture 5">
            <a:extLst>
              <a:ext uri="{FF2B5EF4-FFF2-40B4-BE49-F238E27FC236}">
                <a16:creationId xmlns:a16="http://schemas.microsoft.com/office/drawing/2014/main" xmlns="" id="{175478D0-8E29-E1F1-E7DA-33B0553E93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68425"/>
            <a:ext cx="458152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548680"/>
            <a:ext cx="8424936" cy="720080"/>
          </a:xfrm>
        </p:spPr>
        <p:txBody>
          <a:bodyPr/>
          <a:lstStyle/>
          <a:p>
            <a:r>
              <a:rPr lang="en-US" dirty="0"/>
              <a:t>Click to edit Master title style</a:t>
            </a:r>
          </a:p>
        </p:txBody>
      </p:sp>
      <p:sp>
        <p:nvSpPr>
          <p:cNvPr id="4" name="Picture Placeholder 2"/>
          <p:cNvSpPr>
            <a:spLocks noGrp="1"/>
          </p:cNvSpPr>
          <p:nvPr>
            <p:ph type="pic" idx="1"/>
          </p:nvPr>
        </p:nvSpPr>
        <p:spPr>
          <a:xfrm>
            <a:off x="0" y="1368152"/>
            <a:ext cx="4572000" cy="5040858"/>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dirty="0"/>
              <a:t>Click icon to add picture</a:t>
            </a:r>
          </a:p>
        </p:txBody>
      </p:sp>
      <p:sp>
        <p:nvSpPr>
          <p:cNvPr id="6" name="Rectangle 3"/>
          <p:cNvSpPr>
            <a:spLocks noGrp="1" noChangeArrowheads="1"/>
          </p:cNvSpPr>
          <p:nvPr>
            <p:ph idx="10"/>
          </p:nvPr>
        </p:nvSpPr>
        <p:spPr bwMode="auto">
          <a:xfrm>
            <a:off x="5004048" y="1556792"/>
            <a:ext cx="3871168" cy="5040858"/>
          </a:xfrm>
          <a:prstGeom prst="rect">
            <a:avLst/>
          </a:prstGeom>
          <a:noFill/>
          <a:ln>
            <a:noFill/>
          </a:ln>
        </p:spPr>
        <p:txBody>
          <a:bodyPr/>
          <a:lstStyle>
            <a:lvl1pPr>
              <a:lnSpc>
                <a:spcPct val="100000"/>
              </a:lnSpc>
              <a:spcBef>
                <a:spcPts val="480"/>
              </a:spcBef>
              <a:spcAft>
                <a:spcPts val="0"/>
              </a:spcAft>
              <a:defRPr sz="2000" b="0" i="0">
                <a:solidFill>
                  <a:srgbClr val="000000"/>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360000" indent="-302400">
              <a:lnSpc>
                <a:spcPct val="100000"/>
              </a:lnSpc>
              <a:spcBef>
                <a:spcPts val="432"/>
              </a:spcBef>
              <a:buClr>
                <a:srgbClr val="8C8C8C"/>
              </a:buClr>
              <a:buFont typeface="Arial"/>
              <a:buChar char="•"/>
              <a:defRPr sz="1800" b="0" i="0" baseline="0">
                <a:solidFill>
                  <a:srgbClr val="53606D"/>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21459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picture and text sidebar 50/50 pic RH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964936-D54B-1EBE-1737-E2CBAD31B0E3}"/>
              </a:ext>
            </a:extLst>
          </p:cNvPr>
          <p:cNvSpPr txBox="1">
            <a:spLocks/>
          </p:cNvSpPr>
          <p:nvPr userDrawn="1"/>
        </p:nvSpPr>
        <p:spPr bwMode="auto">
          <a:xfrm>
            <a:off x="4572000" y="6524625"/>
            <a:ext cx="4572000" cy="333375"/>
          </a:xfrm>
          <a:prstGeom prst="rect">
            <a:avLst/>
          </a:prstGeom>
          <a:noFill/>
          <a:ln>
            <a:noFill/>
          </a:ln>
        </p:spPr>
        <p:txBody>
          <a:bodyPr lIns="0" tIns="0" rIns="216000" bIns="100800" anchor="b"/>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pPr>
              <a:defRPr/>
            </a:pPr>
            <a:r>
              <a:rPr lang="ga-IE" dirty="0">
                <a:latin typeface="Arial" panose="020B0604020202020204" pitchFamily="34" charset="0"/>
                <a:cs typeface="Arial" panose="020B0604020202020204" pitchFamily="34" charset="0"/>
              </a:rPr>
              <a:t>Click to edit Master title style</a:t>
            </a:r>
            <a:endParaRPr lang="en-US" dirty="0">
              <a:latin typeface="Arial" panose="020B0604020202020204" pitchFamily="34" charset="0"/>
              <a:cs typeface="Arial" panose="020B0604020202020204" pitchFamily="34" charset="0"/>
            </a:endParaRPr>
          </a:p>
        </p:txBody>
      </p:sp>
      <p:sp>
        <p:nvSpPr>
          <p:cNvPr id="4" name="Picture Placeholder 2"/>
          <p:cNvSpPr>
            <a:spLocks noGrp="1"/>
          </p:cNvSpPr>
          <p:nvPr>
            <p:ph type="pic" idx="1"/>
          </p:nvPr>
        </p:nvSpPr>
        <p:spPr>
          <a:xfrm>
            <a:off x="4572000" y="476672"/>
            <a:ext cx="4572000" cy="6311754"/>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dirty="0"/>
              <a:t>Click icon to add picture</a:t>
            </a:r>
          </a:p>
        </p:txBody>
      </p:sp>
      <p:sp>
        <p:nvSpPr>
          <p:cNvPr id="7" name="Rectangle 3"/>
          <p:cNvSpPr>
            <a:spLocks noGrp="1" noChangeArrowheads="1"/>
          </p:cNvSpPr>
          <p:nvPr>
            <p:ph idx="10"/>
          </p:nvPr>
        </p:nvSpPr>
        <p:spPr bwMode="auto">
          <a:xfrm>
            <a:off x="467544" y="764704"/>
            <a:ext cx="4032448" cy="5832946"/>
          </a:xfrm>
          <a:prstGeom prst="rect">
            <a:avLst/>
          </a:prstGeom>
          <a:noFill/>
          <a:ln>
            <a:noFill/>
          </a:ln>
        </p:spPr>
        <p:txBody>
          <a:bodyPr/>
          <a:lstStyle>
            <a:lvl1pPr>
              <a:lnSpc>
                <a:spcPct val="100000"/>
              </a:lnSpc>
              <a:spcBef>
                <a:spcPts val="450"/>
              </a:spcBef>
              <a:spcAft>
                <a:spcPts val="0"/>
              </a:spcAft>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360000">
              <a:lnSpc>
                <a:spcPct val="100000"/>
              </a:lnSpc>
              <a:spcAft>
                <a:spcPts val="350"/>
              </a:spcAft>
              <a:defRPr sz="1800" b="0" i="0" baseline="0">
                <a:solidFill>
                  <a:srgbClr val="8C8C8C"/>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79834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picture and text sidebar 50/50 pic LH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D2CECC-C43D-BC76-F59E-62BEE780A4B1}"/>
              </a:ext>
            </a:extLst>
          </p:cNvPr>
          <p:cNvSpPr txBox="1">
            <a:spLocks/>
          </p:cNvSpPr>
          <p:nvPr userDrawn="1"/>
        </p:nvSpPr>
        <p:spPr bwMode="auto">
          <a:xfrm>
            <a:off x="0" y="6524625"/>
            <a:ext cx="4572000" cy="333375"/>
          </a:xfrm>
          <a:prstGeom prst="rect">
            <a:avLst/>
          </a:prstGeom>
          <a:noFill/>
          <a:ln>
            <a:noFill/>
          </a:ln>
        </p:spPr>
        <p:txBody>
          <a:bodyPr lIns="0" tIns="0" rIns="216000" bIns="100800" anchor="b"/>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pPr>
              <a:defRPr/>
            </a:pPr>
            <a:r>
              <a:rPr lang="ga-IE" dirty="0">
                <a:latin typeface="Arial" panose="020B0604020202020204" pitchFamily="34" charset="0"/>
                <a:cs typeface="Arial" panose="020B0604020202020204" pitchFamily="34" charset="0"/>
              </a:rPr>
              <a:t>Click to edit Master title style</a:t>
            </a:r>
            <a:endParaRPr lang="en-US" dirty="0">
              <a:latin typeface="Arial" panose="020B0604020202020204" pitchFamily="34" charset="0"/>
              <a:cs typeface="Arial" panose="020B0604020202020204" pitchFamily="34" charset="0"/>
            </a:endParaRPr>
          </a:p>
        </p:txBody>
      </p:sp>
      <p:sp>
        <p:nvSpPr>
          <p:cNvPr id="4" name="Picture Placeholder 2"/>
          <p:cNvSpPr>
            <a:spLocks noGrp="1"/>
          </p:cNvSpPr>
          <p:nvPr>
            <p:ph type="pic" idx="1"/>
          </p:nvPr>
        </p:nvSpPr>
        <p:spPr>
          <a:xfrm>
            <a:off x="0" y="476672"/>
            <a:ext cx="4572000" cy="6381328"/>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dirty="0"/>
              <a:t>Click icon to add picture</a:t>
            </a:r>
          </a:p>
        </p:txBody>
      </p:sp>
      <p:sp>
        <p:nvSpPr>
          <p:cNvPr id="7" name="Rectangle 3"/>
          <p:cNvSpPr>
            <a:spLocks noGrp="1" noChangeArrowheads="1"/>
          </p:cNvSpPr>
          <p:nvPr>
            <p:ph idx="10"/>
          </p:nvPr>
        </p:nvSpPr>
        <p:spPr bwMode="auto">
          <a:xfrm>
            <a:off x="5004048" y="764704"/>
            <a:ext cx="3960440" cy="5832946"/>
          </a:xfrm>
          <a:prstGeom prst="rect">
            <a:avLst/>
          </a:prstGeom>
          <a:noFill/>
          <a:ln>
            <a:noFill/>
          </a:ln>
        </p:spPr>
        <p:txBody>
          <a:bodyPr/>
          <a:lstStyle>
            <a:lvl1pPr>
              <a:lnSpc>
                <a:spcPct val="100000"/>
              </a:lnSpc>
              <a:spcBef>
                <a:spcPts val="450"/>
              </a:spcBef>
              <a:spcAft>
                <a:spcPts val="0"/>
              </a:spcAft>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360000">
              <a:lnSpc>
                <a:spcPct val="100000"/>
              </a:lnSpc>
              <a:spcAft>
                <a:spcPts val="350"/>
              </a:spcAft>
              <a:defRPr sz="1800" b="0" i="0" baseline="0">
                <a:solidFill>
                  <a:srgbClr val="8C8C8C"/>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7173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50/50 pic LH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3C34C7-D185-E0E9-CC78-6920962430F3}"/>
              </a:ext>
            </a:extLst>
          </p:cNvPr>
          <p:cNvSpPr txBox="1">
            <a:spLocks/>
          </p:cNvSpPr>
          <p:nvPr userDrawn="1"/>
        </p:nvSpPr>
        <p:spPr bwMode="auto">
          <a:xfrm>
            <a:off x="0" y="6524625"/>
            <a:ext cx="4572000" cy="333375"/>
          </a:xfrm>
          <a:prstGeom prst="rect">
            <a:avLst/>
          </a:prstGeom>
          <a:noFill/>
          <a:ln>
            <a:noFill/>
          </a:ln>
        </p:spPr>
        <p:txBody>
          <a:bodyPr lIns="0" tIns="0" rIns="216000" bIns="100800" anchor="b"/>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pPr>
              <a:defRPr/>
            </a:pPr>
            <a:r>
              <a:rPr lang="ga-IE" dirty="0">
                <a:latin typeface="Arial" panose="020B0604020202020204" pitchFamily="34" charset="0"/>
                <a:cs typeface="Arial" panose="020B0604020202020204" pitchFamily="34" charset="0"/>
              </a:rPr>
              <a:t>Click to edit Master title style</a:t>
            </a:r>
            <a:endParaRPr lang="en-US" dirty="0">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xmlns="" id="{691B0ED4-A031-E9AE-5FBD-12F9552FF2F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250"/>
            <a:ext cx="27368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2"/>
          <p:cNvSpPr>
            <a:spLocks noGrp="1"/>
          </p:cNvSpPr>
          <p:nvPr>
            <p:ph type="pic" idx="1"/>
          </p:nvPr>
        </p:nvSpPr>
        <p:spPr>
          <a:xfrm>
            <a:off x="0" y="476672"/>
            <a:ext cx="4572000" cy="6381328"/>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dirty="0"/>
              <a:t>Click icon to add picture</a:t>
            </a:r>
          </a:p>
        </p:txBody>
      </p:sp>
      <p:sp>
        <p:nvSpPr>
          <p:cNvPr id="7" name="Rectangle 3"/>
          <p:cNvSpPr>
            <a:spLocks noGrp="1" noChangeArrowheads="1"/>
          </p:cNvSpPr>
          <p:nvPr>
            <p:ph idx="10"/>
          </p:nvPr>
        </p:nvSpPr>
        <p:spPr bwMode="auto">
          <a:xfrm>
            <a:off x="5004048" y="764704"/>
            <a:ext cx="3960440" cy="5832946"/>
          </a:xfrm>
          <a:prstGeom prst="rect">
            <a:avLst/>
          </a:prstGeom>
          <a:noFill/>
          <a:ln>
            <a:noFill/>
          </a:ln>
        </p:spPr>
        <p:txBody>
          <a:bodyPr/>
          <a:lstStyle>
            <a:lvl1pPr>
              <a:lnSpc>
                <a:spcPct val="100000"/>
              </a:lnSpc>
              <a:spcBef>
                <a:spcPts val="450"/>
              </a:spcBef>
              <a:spcAft>
                <a:spcPts val="0"/>
              </a:spcAft>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360000">
              <a:lnSpc>
                <a:spcPct val="100000"/>
              </a:lnSpc>
              <a:spcAft>
                <a:spcPts val="350"/>
              </a:spcAft>
              <a:defRPr sz="1800" b="0" i="0" baseline="0">
                <a:solidFill>
                  <a:srgbClr val="8C8C8C"/>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362450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 picture and text sidebar 75/25 pic LH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33BAAC-4D6D-3DD7-D015-C3A43FA84C87}"/>
              </a:ext>
            </a:extLst>
          </p:cNvPr>
          <p:cNvSpPr txBox="1">
            <a:spLocks/>
          </p:cNvSpPr>
          <p:nvPr userDrawn="1"/>
        </p:nvSpPr>
        <p:spPr bwMode="auto">
          <a:xfrm>
            <a:off x="0" y="6524625"/>
            <a:ext cx="5472113" cy="333375"/>
          </a:xfrm>
          <a:prstGeom prst="rect">
            <a:avLst/>
          </a:prstGeom>
          <a:noFill/>
          <a:ln>
            <a:noFill/>
          </a:ln>
        </p:spPr>
        <p:txBody>
          <a:bodyPr lIns="0" tIns="0" rIns="216000" bIns="100800" anchor="b"/>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pPr>
              <a:defRPr/>
            </a:pPr>
            <a:r>
              <a:rPr lang="ga-IE" dirty="0">
                <a:latin typeface="Arial" panose="020B0604020202020204" pitchFamily="34" charset="0"/>
                <a:cs typeface="Arial" panose="020B0604020202020204" pitchFamily="34" charset="0"/>
              </a:rPr>
              <a:t>Click to edit Master title style</a:t>
            </a:r>
            <a:endParaRPr lang="en-US" dirty="0">
              <a:latin typeface="Arial" panose="020B0604020202020204" pitchFamily="34" charset="0"/>
              <a:cs typeface="Arial" panose="020B0604020202020204" pitchFamily="34" charset="0"/>
            </a:endParaRPr>
          </a:p>
        </p:txBody>
      </p:sp>
      <p:sp>
        <p:nvSpPr>
          <p:cNvPr id="4" name="Picture Placeholder 2"/>
          <p:cNvSpPr>
            <a:spLocks noGrp="1"/>
          </p:cNvSpPr>
          <p:nvPr>
            <p:ph type="pic" idx="1"/>
          </p:nvPr>
        </p:nvSpPr>
        <p:spPr>
          <a:xfrm>
            <a:off x="-36512" y="476672"/>
            <a:ext cx="5508104" cy="6381328"/>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dirty="0"/>
              <a:t>Click icon to add picture</a:t>
            </a:r>
          </a:p>
        </p:txBody>
      </p:sp>
      <p:sp>
        <p:nvSpPr>
          <p:cNvPr id="7" name="Rectangle 3"/>
          <p:cNvSpPr>
            <a:spLocks noGrp="1" noChangeArrowheads="1"/>
          </p:cNvSpPr>
          <p:nvPr>
            <p:ph idx="10"/>
          </p:nvPr>
        </p:nvSpPr>
        <p:spPr bwMode="auto">
          <a:xfrm>
            <a:off x="5940152" y="764704"/>
            <a:ext cx="3024336" cy="5832946"/>
          </a:xfrm>
          <a:prstGeom prst="rect">
            <a:avLst/>
          </a:prstGeom>
          <a:noFill/>
          <a:ln>
            <a:noFill/>
          </a:ln>
        </p:spPr>
        <p:txBody>
          <a:bodyPr/>
          <a:lstStyle>
            <a:lvl1pPr>
              <a:lnSpc>
                <a:spcPct val="100000"/>
              </a:lnSpc>
              <a:spcBef>
                <a:spcPts val="450"/>
              </a:spcBef>
              <a:spcAft>
                <a:spcPts val="0"/>
              </a:spcAf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360000">
              <a:lnSpc>
                <a:spcPct val="100000"/>
              </a:lnSpc>
              <a:spcAft>
                <a:spcPts val="350"/>
              </a:spcAft>
              <a:defRPr sz="1600" b="0" i="0" baseline="0">
                <a:solidFill>
                  <a:srgbClr val="8C8C8C"/>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78413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75/25 pic LH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649FCD-364A-B323-C1A5-8FF00ECED3E3}"/>
              </a:ext>
            </a:extLst>
          </p:cNvPr>
          <p:cNvSpPr txBox="1">
            <a:spLocks/>
          </p:cNvSpPr>
          <p:nvPr userDrawn="1"/>
        </p:nvSpPr>
        <p:spPr bwMode="auto">
          <a:xfrm>
            <a:off x="0" y="6524625"/>
            <a:ext cx="5472113" cy="333375"/>
          </a:xfrm>
          <a:prstGeom prst="rect">
            <a:avLst/>
          </a:prstGeom>
          <a:noFill/>
          <a:ln>
            <a:noFill/>
          </a:ln>
        </p:spPr>
        <p:txBody>
          <a:bodyPr lIns="0" tIns="0" rIns="216000" bIns="100800" anchor="b"/>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pPr>
              <a:defRPr/>
            </a:pPr>
            <a:r>
              <a:rPr lang="ga-IE" dirty="0">
                <a:latin typeface="Arial" panose="020B0604020202020204" pitchFamily="34" charset="0"/>
                <a:cs typeface="Arial" panose="020B0604020202020204" pitchFamily="34" charset="0"/>
              </a:rPr>
              <a:t>Click to edit Master title style</a:t>
            </a:r>
            <a:endParaRPr lang="en-US" dirty="0">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xmlns="" id="{13D05D5C-A981-6DF3-AE7A-E3D46D1DA5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638" y="1268413"/>
            <a:ext cx="5492751"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2"/>
          <p:cNvSpPr>
            <a:spLocks noGrp="1"/>
          </p:cNvSpPr>
          <p:nvPr>
            <p:ph type="pic" idx="1"/>
          </p:nvPr>
        </p:nvSpPr>
        <p:spPr>
          <a:xfrm>
            <a:off x="0" y="476672"/>
            <a:ext cx="5508104" cy="6381328"/>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dirty="0"/>
              <a:t>Click icon to add picture</a:t>
            </a:r>
          </a:p>
        </p:txBody>
      </p:sp>
      <p:sp>
        <p:nvSpPr>
          <p:cNvPr id="7" name="Rectangle 3"/>
          <p:cNvSpPr>
            <a:spLocks noGrp="1" noChangeArrowheads="1"/>
          </p:cNvSpPr>
          <p:nvPr>
            <p:ph idx="10"/>
          </p:nvPr>
        </p:nvSpPr>
        <p:spPr bwMode="auto">
          <a:xfrm>
            <a:off x="5940152" y="764704"/>
            <a:ext cx="3024336" cy="5832946"/>
          </a:xfrm>
          <a:prstGeom prst="rect">
            <a:avLst/>
          </a:prstGeom>
          <a:noFill/>
          <a:ln>
            <a:noFill/>
          </a:ln>
        </p:spPr>
        <p:txBody>
          <a:bodyPr/>
          <a:lstStyle>
            <a:lvl1pPr>
              <a:lnSpc>
                <a:spcPct val="100000"/>
              </a:lnSpc>
              <a:spcBef>
                <a:spcPts val="450"/>
              </a:spcBef>
              <a:spcAft>
                <a:spcPts val="0"/>
              </a:spcAf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360000">
              <a:lnSpc>
                <a:spcPct val="100000"/>
              </a:lnSpc>
              <a:spcAft>
                <a:spcPts val="350"/>
              </a:spcAft>
              <a:defRPr sz="1600" b="0" i="0" baseline="0">
                <a:solidFill>
                  <a:srgbClr val="8C8C8C"/>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317110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picture and text sidebar 75/25 pic RH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889055-1892-C40C-E8D5-5ED70A2A9467}"/>
              </a:ext>
            </a:extLst>
          </p:cNvPr>
          <p:cNvSpPr txBox="1">
            <a:spLocks/>
          </p:cNvSpPr>
          <p:nvPr userDrawn="1"/>
        </p:nvSpPr>
        <p:spPr bwMode="auto">
          <a:xfrm>
            <a:off x="3671888" y="6524625"/>
            <a:ext cx="5472112" cy="333375"/>
          </a:xfrm>
          <a:prstGeom prst="rect">
            <a:avLst/>
          </a:prstGeom>
          <a:noFill/>
          <a:ln>
            <a:noFill/>
          </a:ln>
        </p:spPr>
        <p:txBody>
          <a:bodyPr lIns="0" tIns="0" rIns="216000" bIns="100800" anchor="b"/>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pPr>
              <a:defRPr/>
            </a:pPr>
            <a:r>
              <a:rPr lang="ga-IE" dirty="0">
                <a:latin typeface="Arial" panose="020B0604020202020204" pitchFamily="34" charset="0"/>
                <a:cs typeface="Arial" panose="020B0604020202020204" pitchFamily="34" charset="0"/>
              </a:rPr>
              <a:t>Click to edit Master title style</a:t>
            </a:r>
            <a:endParaRPr lang="en-US" dirty="0">
              <a:latin typeface="Arial" panose="020B0604020202020204" pitchFamily="34" charset="0"/>
              <a:cs typeface="Arial" panose="020B0604020202020204" pitchFamily="34" charset="0"/>
            </a:endParaRPr>
          </a:p>
        </p:txBody>
      </p:sp>
      <p:sp>
        <p:nvSpPr>
          <p:cNvPr id="4" name="Picture Placeholder 2"/>
          <p:cNvSpPr>
            <a:spLocks noGrp="1"/>
          </p:cNvSpPr>
          <p:nvPr>
            <p:ph type="pic" idx="1"/>
          </p:nvPr>
        </p:nvSpPr>
        <p:spPr>
          <a:xfrm>
            <a:off x="3672408" y="476672"/>
            <a:ext cx="5508104" cy="6381328"/>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dirty="0"/>
              <a:t>Click icon to add picture</a:t>
            </a:r>
          </a:p>
        </p:txBody>
      </p:sp>
      <p:sp>
        <p:nvSpPr>
          <p:cNvPr id="7" name="Rectangle 3"/>
          <p:cNvSpPr>
            <a:spLocks noGrp="1" noChangeArrowheads="1"/>
          </p:cNvSpPr>
          <p:nvPr>
            <p:ph idx="10"/>
          </p:nvPr>
        </p:nvSpPr>
        <p:spPr bwMode="auto">
          <a:xfrm>
            <a:off x="467544" y="764704"/>
            <a:ext cx="3024336" cy="5832946"/>
          </a:xfrm>
          <a:prstGeom prst="rect">
            <a:avLst/>
          </a:prstGeom>
          <a:noFill/>
          <a:ln>
            <a:noFill/>
          </a:ln>
        </p:spPr>
        <p:txBody>
          <a:bodyPr/>
          <a:lstStyle>
            <a:lvl1pPr>
              <a:lnSpc>
                <a:spcPct val="100000"/>
              </a:lnSpc>
              <a:spcBef>
                <a:spcPts val="450"/>
              </a:spcBef>
              <a:spcAft>
                <a:spcPts val="0"/>
              </a:spcAf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360000">
              <a:lnSpc>
                <a:spcPct val="100000"/>
              </a:lnSpc>
              <a:spcAft>
                <a:spcPts val="350"/>
              </a:spcAft>
              <a:defRPr sz="1600" b="0" i="0" baseline="0">
                <a:solidFill>
                  <a:srgbClr val="8C8C8C"/>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8220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32D9120D-75C1-8AFF-9EA7-317E421CEDE1}"/>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charset="-128"/>
              </a:defRPr>
            </a:lvl1pPr>
          </a:lstStyle>
          <a:p>
            <a:pPr>
              <a:defRPr/>
            </a:pPr>
            <a:fld id="{2292B630-6529-4199-8F19-757939AF327C}" type="datetimeFigureOut">
              <a:rPr lang="en-US"/>
              <a:pPr>
                <a:defRPr/>
              </a:pPr>
              <a:t>10/8/2023</a:t>
            </a:fld>
            <a:endParaRPr lang="en-US"/>
          </a:p>
        </p:txBody>
      </p:sp>
      <p:sp>
        <p:nvSpPr>
          <p:cNvPr id="4" name="Footer Placeholder 3">
            <a:extLst>
              <a:ext uri="{FF2B5EF4-FFF2-40B4-BE49-F238E27FC236}">
                <a16:creationId xmlns:a16="http://schemas.microsoft.com/office/drawing/2014/main" xmlns="" id="{01828B68-0F0F-C570-AB70-BD49127ADD7A}"/>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xmlns="" id="{62B2BDFF-D4B4-D549-705F-C0B717FCCCE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B12EE5E-8C90-4376-8E52-0FD06396C0CB}" type="slidenum">
              <a:rPr lang="en-US" altLang="en-US"/>
              <a:pPr/>
              <a:t>‹#›</a:t>
            </a:fld>
            <a:endParaRPr lang="en-US" altLang="en-US"/>
          </a:p>
        </p:txBody>
      </p:sp>
    </p:spTree>
    <p:extLst>
      <p:ext uri="{BB962C8B-B14F-4D97-AF65-F5344CB8AC3E}">
        <p14:creationId xmlns:p14="http://schemas.microsoft.com/office/powerpoint/2010/main" val="14718762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75/25 pic RH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4789C5-2BFD-4268-17D4-3597C847695E}"/>
              </a:ext>
            </a:extLst>
          </p:cNvPr>
          <p:cNvSpPr txBox="1">
            <a:spLocks/>
          </p:cNvSpPr>
          <p:nvPr userDrawn="1"/>
        </p:nvSpPr>
        <p:spPr bwMode="auto">
          <a:xfrm>
            <a:off x="3671888" y="6524625"/>
            <a:ext cx="5472112" cy="333375"/>
          </a:xfrm>
          <a:prstGeom prst="rect">
            <a:avLst/>
          </a:prstGeom>
          <a:noFill/>
          <a:ln>
            <a:noFill/>
          </a:ln>
        </p:spPr>
        <p:txBody>
          <a:bodyPr lIns="0" tIns="0" rIns="216000" bIns="100800" anchor="b"/>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pPr>
              <a:defRPr/>
            </a:pPr>
            <a:r>
              <a:rPr lang="ga-IE" dirty="0">
                <a:latin typeface="Apercu Pro"/>
              </a:rPr>
              <a:t>Click to edit Master title style</a:t>
            </a:r>
            <a:endParaRPr lang="en-US" dirty="0">
              <a:latin typeface="Apercu Pro"/>
            </a:endParaRPr>
          </a:p>
        </p:txBody>
      </p:sp>
      <p:pic>
        <p:nvPicPr>
          <p:cNvPr id="3" name="Picture 5">
            <a:extLst>
              <a:ext uri="{FF2B5EF4-FFF2-40B4-BE49-F238E27FC236}">
                <a16:creationId xmlns:a16="http://schemas.microsoft.com/office/drawing/2014/main" xmlns="" id="{A734A629-EE2A-8047-45A8-F96A8809F45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71888" y="476250"/>
            <a:ext cx="5459412"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2"/>
          <p:cNvSpPr>
            <a:spLocks noGrp="1"/>
          </p:cNvSpPr>
          <p:nvPr>
            <p:ph type="pic" idx="1"/>
          </p:nvPr>
        </p:nvSpPr>
        <p:spPr>
          <a:xfrm>
            <a:off x="3672408" y="476672"/>
            <a:ext cx="5508104"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7" name="Rectangle 3"/>
          <p:cNvSpPr>
            <a:spLocks noGrp="1" noChangeArrowheads="1"/>
          </p:cNvSpPr>
          <p:nvPr>
            <p:ph idx="10"/>
          </p:nvPr>
        </p:nvSpPr>
        <p:spPr bwMode="auto">
          <a:xfrm>
            <a:off x="467544" y="764704"/>
            <a:ext cx="3024336" cy="5832946"/>
          </a:xfrm>
          <a:prstGeom prst="rect">
            <a:avLst/>
          </a:prstGeom>
          <a:noFill/>
          <a:ln>
            <a:noFill/>
          </a:ln>
        </p:spPr>
        <p:txBody>
          <a:bodyPr/>
          <a:lstStyle>
            <a:lvl1pPr>
              <a:lnSpc>
                <a:spcPct val="100000"/>
              </a:lnSpc>
              <a:spcBef>
                <a:spcPts val="450"/>
              </a:spcBef>
              <a:spcAft>
                <a:spcPts val="0"/>
              </a:spcAft>
              <a:defRPr sz="1800"/>
            </a:lvl1pPr>
            <a:lvl3pPr marL="360000">
              <a:lnSpc>
                <a:spcPct val="100000"/>
              </a:lnSpc>
              <a:spcAft>
                <a:spcPts val="350"/>
              </a:spcAft>
              <a:defRPr sz="1600" b="0" i="0" baseline="0">
                <a:solidFill>
                  <a:srgbClr val="8C8C8C"/>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69045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ck single column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764704"/>
            <a:ext cx="8424936" cy="5832648"/>
          </a:xfrm>
        </p:spPr>
        <p:txBody>
          <a:bodyPr/>
          <a:lstStyle>
            <a:lvl1pPr>
              <a:defRPr sz="2400">
                <a:solidFill>
                  <a:srgbClr val="FFFFFF"/>
                </a:solidFill>
                <a:latin typeface="Arial" panose="020B0604020202020204" pitchFamily="34" charset="0"/>
                <a:cs typeface="Arial" panose="020B0604020202020204" pitchFamily="34" charset="0"/>
              </a:defRPr>
            </a:lvl1pPr>
            <a:lvl2pPr marL="360000">
              <a:buClr>
                <a:srgbClr val="919191"/>
              </a:buClr>
              <a:buSzPct val="100000"/>
              <a:buFont typeface="Arial"/>
              <a:buChar char="•"/>
              <a:defRPr sz="2200">
                <a:solidFill>
                  <a:srgbClr val="FFFFFF"/>
                </a:solidFill>
                <a:latin typeface="Arial" panose="020B0604020202020204" pitchFamily="34" charset="0"/>
                <a:cs typeface="Arial" panose="020B0604020202020204" pitchFamily="34" charset="0"/>
              </a:defRPr>
            </a:lvl2pPr>
            <a:lvl3pPr marL="720000">
              <a:defRPr sz="2000">
                <a:solidFill>
                  <a:srgbClr val="8C8C8C"/>
                </a:solidFill>
                <a:latin typeface="Arial" panose="020B0604020202020204" pitchFamily="34" charset="0"/>
                <a:cs typeface="Arial" panose="020B0604020202020204" pitchFamily="34" charset="0"/>
              </a:defRPr>
            </a:lvl3pPr>
            <a:lvl4pPr marL="1080000" indent="0">
              <a:defRPr>
                <a:solidFill>
                  <a:srgbClr val="000000"/>
                </a:solidFill>
                <a:latin typeface="Apercu Pro"/>
              </a:defRPr>
            </a:lvl4pPr>
            <a:lvl5pPr marL="1440000" indent="0">
              <a:buClr>
                <a:schemeClr val="tx1"/>
              </a:buClr>
              <a:defRPr>
                <a:solidFill>
                  <a:srgbClr val="919191"/>
                </a:solidFill>
                <a:latin typeface="Apercu Pro"/>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54917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partners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8808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Opener slide 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p:nvPr>
        </p:nvSpPr>
        <p:spPr bwMode="auto">
          <a:xfrm>
            <a:off x="395536" y="1196752"/>
            <a:ext cx="4968552" cy="3816424"/>
          </a:xfrm>
          <a:prstGeom prst="rect">
            <a:avLst/>
          </a:prstGeom>
          <a:noFill/>
          <a:ln>
            <a:noFill/>
          </a:ln>
        </p:spPr>
        <p:txBody>
          <a:bodyPr/>
          <a:lstStyle>
            <a:lvl1pPr>
              <a:lnSpc>
                <a:spcPct val="100000"/>
              </a:lnSpc>
              <a:spcBef>
                <a:spcPts val="0"/>
              </a:spcBef>
              <a:spcAft>
                <a:spcPts val="450"/>
              </a:spcAft>
              <a:defRPr sz="2400" b="1" i="0"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35240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8E180-7A3D-8C25-A81C-521E08E95DB0}"/>
              </a:ext>
            </a:extLst>
          </p:cNvPr>
          <p:cNvSpPr>
            <a:spLocks noGrp="1"/>
          </p:cNvSpPr>
          <p:nvPr>
            <p:ph type="title"/>
          </p:nvPr>
        </p:nvSpPr>
        <p:spPr/>
        <p:txBody>
          <a:bodyPr/>
          <a:lstStyle/>
          <a:p>
            <a:r>
              <a:rPr lang="en-GB" dirty="0"/>
              <a:t>Click to edit Master title style</a:t>
            </a:r>
            <a:endParaRPr lang="en-IE" dirty="0"/>
          </a:p>
        </p:txBody>
      </p:sp>
      <p:sp>
        <p:nvSpPr>
          <p:cNvPr id="3" name="Content Placeholder 2">
            <a:extLst>
              <a:ext uri="{FF2B5EF4-FFF2-40B4-BE49-F238E27FC236}">
                <a16:creationId xmlns:a16="http://schemas.microsoft.com/office/drawing/2014/main" xmlns="" id="{7A338E68-C902-8B7A-572A-D18C61B63327}"/>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4" name="Date Placeholder 3">
            <a:extLst>
              <a:ext uri="{FF2B5EF4-FFF2-40B4-BE49-F238E27FC236}">
                <a16:creationId xmlns:a16="http://schemas.microsoft.com/office/drawing/2014/main" xmlns="" id="{EE858886-EA13-3F8C-FC45-BC5E742EBE80}"/>
              </a:ext>
            </a:extLst>
          </p:cNvPr>
          <p:cNvSpPr>
            <a:spLocks noGrp="1"/>
          </p:cNvSpPr>
          <p:nvPr>
            <p:ph type="dt" sz="half" idx="10"/>
          </p:nvPr>
        </p:nvSpPr>
        <p:spPr/>
        <p:txBody>
          <a:bodyPr/>
          <a:lstStyle/>
          <a:p>
            <a:fld id="{28B20FB3-611B-E84D-A81B-D5F13E7A29D9}" type="datetimeFigureOut">
              <a:rPr lang="en-IE" smtClean="0"/>
              <a:t>08/10/2023</a:t>
            </a:fld>
            <a:endParaRPr lang="en-IE"/>
          </a:p>
        </p:txBody>
      </p:sp>
      <p:sp>
        <p:nvSpPr>
          <p:cNvPr id="5" name="Footer Placeholder 4">
            <a:extLst>
              <a:ext uri="{FF2B5EF4-FFF2-40B4-BE49-F238E27FC236}">
                <a16:creationId xmlns:a16="http://schemas.microsoft.com/office/drawing/2014/main" xmlns="" id="{61F2D410-6ACD-32DE-F2FB-39F9130CEC1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912182CF-6639-2526-9219-CE0D79933BF8}"/>
              </a:ext>
            </a:extLst>
          </p:cNvPr>
          <p:cNvSpPr>
            <a:spLocks noGrp="1"/>
          </p:cNvSpPr>
          <p:nvPr>
            <p:ph type="sldNum" sz="quarter" idx="12"/>
          </p:nvPr>
        </p:nvSpPr>
        <p:spPr/>
        <p:txBody>
          <a:bodyPr/>
          <a:lstStyle/>
          <a:p>
            <a:fld id="{0CB3DB89-B530-8D45-9002-554D0F8D6FE9}" type="slidenum">
              <a:rPr lang="en-IE" smtClean="0"/>
              <a:t>‹#›</a:t>
            </a:fld>
            <a:endParaRPr lang="en-IE"/>
          </a:p>
        </p:txBody>
      </p:sp>
    </p:spTree>
    <p:extLst>
      <p:ext uri="{BB962C8B-B14F-4D97-AF65-F5344CB8AC3E}">
        <p14:creationId xmlns:p14="http://schemas.microsoft.com/office/powerpoint/2010/main" val="131148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6A80D6D-E4C3-FF9B-828D-AA487BBC5179}"/>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charset="-128"/>
              </a:defRPr>
            </a:lvl1pPr>
          </a:lstStyle>
          <a:p>
            <a:pPr>
              <a:defRPr/>
            </a:pPr>
            <a:fld id="{B735EBD4-F6B2-422E-8539-91FFADA0739E}" type="datetimeFigureOut">
              <a:rPr lang="en-US"/>
              <a:pPr>
                <a:defRPr/>
              </a:pPr>
              <a:t>10/8/2023</a:t>
            </a:fld>
            <a:endParaRPr lang="en-US"/>
          </a:p>
        </p:txBody>
      </p:sp>
      <p:sp>
        <p:nvSpPr>
          <p:cNvPr id="3" name="Footer Placeholder 2">
            <a:extLst>
              <a:ext uri="{FF2B5EF4-FFF2-40B4-BE49-F238E27FC236}">
                <a16:creationId xmlns:a16="http://schemas.microsoft.com/office/drawing/2014/main" xmlns="" id="{3FDE3F8D-DDAC-0947-A258-DDA856854A3D}"/>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xmlns="" id="{1ABE1751-E3B4-0802-23C7-AE03ECCE750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A76CE7A-7C98-4E7D-85FA-C5D2F13E0100}" type="slidenum">
              <a:rPr lang="en-US" altLang="en-US"/>
              <a:pPr/>
              <a:t>‹#›</a:t>
            </a:fld>
            <a:endParaRPr lang="en-US" altLang="en-US"/>
          </a:p>
        </p:txBody>
      </p:sp>
    </p:spTree>
    <p:extLst>
      <p:ext uri="{BB962C8B-B14F-4D97-AF65-F5344CB8AC3E}">
        <p14:creationId xmlns:p14="http://schemas.microsoft.com/office/powerpoint/2010/main" val="2417424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a:extLst>
              <a:ext uri="{FF2B5EF4-FFF2-40B4-BE49-F238E27FC236}">
                <a16:creationId xmlns:a16="http://schemas.microsoft.com/office/drawing/2014/main" xmlns="" id="{E39F366E-2FD9-B83D-FB41-1ED9C75F1D24}"/>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charset="-128"/>
              </a:defRPr>
            </a:lvl1pPr>
          </a:lstStyle>
          <a:p>
            <a:pPr>
              <a:defRPr/>
            </a:pPr>
            <a:fld id="{612BD7B2-D8BA-4732-BC96-3FAC03130263}" type="datetimeFigureOut">
              <a:rPr lang="en-US"/>
              <a:pPr>
                <a:defRPr/>
              </a:pPr>
              <a:t>10/8/2023</a:t>
            </a:fld>
            <a:endParaRPr lang="en-US"/>
          </a:p>
        </p:txBody>
      </p:sp>
      <p:sp>
        <p:nvSpPr>
          <p:cNvPr id="6" name="Footer Placeholder 5">
            <a:extLst>
              <a:ext uri="{FF2B5EF4-FFF2-40B4-BE49-F238E27FC236}">
                <a16:creationId xmlns:a16="http://schemas.microsoft.com/office/drawing/2014/main" xmlns="" id="{7B053D54-C610-CED6-9CB4-F906A007C641}"/>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025FA903-EF88-4632-4176-1AF9860D72D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F42F740-8620-407F-82E0-53E34AF633E1}" type="slidenum">
              <a:rPr lang="en-US" altLang="en-US"/>
              <a:pPr/>
              <a:t>‹#›</a:t>
            </a:fld>
            <a:endParaRPr lang="en-US" altLang="en-US"/>
          </a:p>
        </p:txBody>
      </p:sp>
    </p:spTree>
    <p:extLst>
      <p:ext uri="{BB962C8B-B14F-4D97-AF65-F5344CB8AC3E}">
        <p14:creationId xmlns:p14="http://schemas.microsoft.com/office/powerpoint/2010/main" val="405492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a:extLst>
              <a:ext uri="{FF2B5EF4-FFF2-40B4-BE49-F238E27FC236}">
                <a16:creationId xmlns:a16="http://schemas.microsoft.com/office/drawing/2014/main" xmlns="" id="{FE293ED9-4457-7C0C-B141-8093818EA5B1}"/>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charset="-128"/>
              </a:defRPr>
            </a:lvl1pPr>
          </a:lstStyle>
          <a:p>
            <a:pPr>
              <a:defRPr/>
            </a:pPr>
            <a:fld id="{42FE99D6-AB3E-4C99-98DC-DF7E0B7AC9B9}" type="datetimeFigureOut">
              <a:rPr lang="en-US"/>
              <a:pPr>
                <a:defRPr/>
              </a:pPr>
              <a:t>10/8/2023</a:t>
            </a:fld>
            <a:endParaRPr lang="en-US"/>
          </a:p>
        </p:txBody>
      </p:sp>
      <p:sp>
        <p:nvSpPr>
          <p:cNvPr id="6" name="Footer Placeholder 5">
            <a:extLst>
              <a:ext uri="{FF2B5EF4-FFF2-40B4-BE49-F238E27FC236}">
                <a16:creationId xmlns:a16="http://schemas.microsoft.com/office/drawing/2014/main" xmlns="" id="{2238C2FB-0B7E-521C-986C-9CA35417932B}"/>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1CCE9008-FFDC-A2EF-9E79-257700D68A8D}"/>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82B2841-8F89-4E0C-8830-AA7F0022B246}" type="slidenum">
              <a:rPr lang="en-US" altLang="en-US"/>
              <a:pPr/>
              <a:t>‹#›</a:t>
            </a:fld>
            <a:endParaRPr lang="en-US" altLang="en-US"/>
          </a:p>
        </p:txBody>
      </p:sp>
    </p:spTree>
    <p:extLst>
      <p:ext uri="{BB962C8B-B14F-4D97-AF65-F5344CB8AC3E}">
        <p14:creationId xmlns:p14="http://schemas.microsoft.com/office/powerpoint/2010/main" val="23072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68906445-38F8-47ED-0019-C32D4B53F342}"/>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itchFamily="34" charset="0"/>
                <a:ea typeface="ＭＳ Ｐゴシック" charset="-128"/>
              </a:defRPr>
            </a:lvl1pPr>
          </a:lstStyle>
          <a:p>
            <a:pPr>
              <a:defRPr/>
            </a:pPr>
            <a:fld id="{C133287E-E7A3-47EE-8A4F-6439DAA3A310}" type="datetimeFigureOut">
              <a:rPr lang="en-US"/>
              <a:pPr>
                <a:defRPr/>
              </a:pPr>
              <a:t>10/8/2023</a:t>
            </a:fld>
            <a:endParaRPr lang="en-US"/>
          </a:p>
        </p:txBody>
      </p:sp>
      <p:sp>
        <p:nvSpPr>
          <p:cNvPr id="5" name="Footer Placeholder 4">
            <a:extLst>
              <a:ext uri="{FF2B5EF4-FFF2-40B4-BE49-F238E27FC236}">
                <a16:creationId xmlns:a16="http://schemas.microsoft.com/office/drawing/2014/main" xmlns="" id="{309270DE-4E71-3659-0D21-92AF71266CEE}"/>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FE3E5501-909E-762B-E99A-CDBC197C605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0D02285-6B3B-4083-BE6B-BF375581E44D}" type="slidenum">
              <a:rPr lang="en-US" altLang="en-US"/>
              <a:pPr/>
              <a:t>‹#›</a:t>
            </a:fld>
            <a:endParaRPr lang="en-US" altLang="en-US"/>
          </a:p>
        </p:txBody>
      </p:sp>
    </p:spTree>
    <p:extLst>
      <p:ext uri="{BB962C8B-B14F-4D97-AF65-F5344CB8AC3E}">
        <p14:creationId xmlns:p14="http://schemas.microsoft.com/office/powerpoint/2010/main" val="3002117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slideLayout" Target="../slideLayouts/slideLayout52.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46" Type="http://schemas.openxmlformats.org/officeDocument/2006/relationships/image" Target="../media/image1.pn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41" Type="http://schemas.openxmlformats.org/officeDocument/2006/relationships/slideLayout" Target="../slideLayouts/slideLayout51.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45"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4" Type="http://schemas.openxmlformats.org/officeDocument/2006/relationships/slideLayout" Target="../slideLayouts/slideLayout54.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ECA0F1FA-C5C5-56BE-3944-05B9006BBC19}"/>
              </a:ext>
            </a:extLst>
          </p:cNvPr>
          <p:cNvSpPr>
            <a:spLocks noGrp="1"/>
          </p:cNvSpPr>
          <p:nvPr>
            <p:ph type="title"/>
          </p:nvPr>
        </p:nvSpPr>
        <p:spPr bwMode="auto">
          <a:xfrm>
            <a:off x="800100" y="1252538"/>
            <a:ext cx="7886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Slide title here</a:t>
            </a:r>
            <a:endParaRPr lang="en-US" altLang="en-US"/>
          </a:p>
        </p:txBody>
      </p:sp>
      <p:sp>
        <p:nvSpPr>
          <p:cNvPr id="1027" name="Text Placeholder 2">
            <a:extLst>
              <a:ext uri="{FF2B5EF4-FFF2-40B4-BE49-F238E27FC236}">
                <a16:creationId xmlns:a16="http://schemas.microsoft.com/office/drawing/2014/main" xmlns="" id="{7FBE13D1-CED3-6D46-078C-356DF0C75DB6}"/>
              </a:ext>
            </a:extLst>
          </p:cNvPr>
          <p:cNvSpPr>
            <a:spLocks noGrp="1"/>
          </p:cNvSpPr>
          <p:nvPr>
            <p:ph type="body" idx="1"/>
          </p:nvPr>
        </p:nvSpPr>
        <p:spPr bwMode="auto">
          <a:xfrm>
            <a:off x="800100" y="2476500"/>
            <a:ext cx="78867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Body copy level one</a:t>
            </a:r>
          </a:p>
          <a:p>
            <a:pPr lvl="1"/>
            <a:r>
              <a:rPr lang="en-GB" altLang="en-US"/>
              <a:t>Body copy level two</a:t>
            </a:r>
          </a:p>
          <a:p>
            <a:pPr lvl="2"/>
            <a:r>
              <a:rPr lang="en-GB" altLang="en-US"/>
              <a:t>Bullet level one</a:t>
            </a:r>
          </a:p>
          <a:p>
            <a:pPr lvl="3"/>
            <a:r>
              <a:rPr lang="en-GB" altLang="en-US"/>
              <a:t>Bullet level two</a:t>
            </a:r>
          </a:p>
        </p:txBody>
      </p:sp>
    </p:spTree>
  </p:cSld>
  <p:clrMap bg1="lt1" tx1="dk1" bg2="lt2" tx2="dk2" accent1="accent1" accent2="accent2" accent3="accent3" accent4="accent4" accent5="accent5" accent6="accent6" hlink="hlink" folHlink="folHlink"/>
  <p:sldLayoutIdLst>
    <p:sldLayoutId id="2147487212" r:id="rId1"/>
    <p:sldLayoutId id="2147487213" r:id="rId2"/>
    <p:sldLayoutId id="2147487214" r:id="rId3"/>
    <p:sldLayoutId id="2147487215" r:id="rId4"/>
    <p:sldLayoutId id="2147487216" r:id="rId5"/>
    <p:sldLayoutId id="2147487217" r:id="rId6"/>
    <p:sldLayoutId id="2147487218" r:id="rId7"/>
    <p:sldLayoutId id="2147487219" r:id="rId8"/>
    <p:sldLayoutId id="2147487220" r:id="rId9"/>
    <p:sldLayoutId id="2147487221" r:id="rId10"/>
  </p:sldLayoutIdLst>
  <p:txStyles>
    <p:titleStyle>
      <a:lvl1pPr algn="l" defTabSz="457200" rtl="0" eaLnBrk="0" fontAlgn="base" hangingPunct="0">
        <a:spcBef>
          <a:spcPct val="0"/>
        </a:spcBef>
        <a:spcAft>
          <a:spcPct val="0"/>
        </a:spcAft>
        <a:defRPr sz="4800" b="1" kern="1200">
          <a:solidFill>
            <a:srgbClr val="0078AF"/>
          </a:solidFill>
          <a:latin typeface="+mj-lt"/>
          <a:ea typeface="ＭＳ Ｐゴシック" charset="0"/>
          <a:cs typeface="ＭＳ Ｐゴシック" charset="0"/>
        </a:defRPr>
      </a:lvl1pPr>
      <a:lvl2pPr algn="l" defTabSz="457200" rtl="0" eaLnBrk="0" fontAlgn="base" hangingPunct="0">
        <a:spcBef>
          <a:spcPct val="0"/>
        </a:spcBef>
        <a:spcAft>
          <a:spcPct val="0"/>
        </a:spcAft>
        <a:defRPr sz="4800" b="1">
          <a:solidFill>
            <a:srgbClr val="0078AF"/>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4800" b="1">
          <a:solidFill>
            <a:srgbClr val="0078AF"/>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4800" b="1">
          <a:solidFill>
            <a:srgbClr val="0078AF"/>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4800" b="1">
          <a:solidFill>
            <a:srgbClr val="0078AF"/>
          </a:solidFill>
          <a:latin typeface="Arial" charset="0"/>
          <a:ea typeface="ＭＳ Ｐゴシック" charset="0"/>
          <a:cs typeface="ＭＳ Ｐゴシック" charset="0"/>
        </a:defRPr>
      </a:lvl5pPr>
      <a:lvl6pPr marL="457200" algn="l" defTabSz="457200" rtl="0" fontAlgn="base">
        <a:spcBef>
          <a:spcPct val="0"/>
        </a:spcBef>
        <a:spcAft>
          <a:spcPct val="0"/>
        </a:spcAft>
        <a:defRPr sz="4800" b="1">
          <a:solidFill>
            <a:srgbClr val="0078AF"/>
          </a:solidFill>
          <a:latin typeface="Arial" charset="0"/>
          <a:ea typeface="ＭＳ Ｐゴシック" charset="0"/>
          <a:cs typeface="ＭＳ Ｐゴシック" charset="0"/>
        </a:defRPr>
      </a:lvl6pPr>
      <a:lvl7pPr marL="914400" algn="l" defTabSz="457200" rtl="0" fontAlgn="base">
        <a:spcBef>
          <a:spcPct val="0"/>
        </a:spcBef>
        <a:spcAft>
          <a:spcPct val="0"/>
        </a:spcAft>
        <a:defRPr sz="4800" b="1">
          <a:solidFill>
            <a:srgbClr val="0078AF"/>
          </a:solidFill>
          <a:latin typeface="Arial" charset="0"/>
          <a:ea typeface="ＭＳ Ｐゴシック" charset="0"/>
          <a:cs typeface="ＭＳ Ｐゴシック" charset="0"/>
        </a:defRPr>
      </a:lvl7pPr>
      <a:lvl8pPr marL="1371600" algn="l" defTabSz="457200" rtl="0" fontAlgn="base">
        <a:spcBef>
          <a:spcPct val="0"/>
        </a:spcBef>
        <a:spcAft>
          <a:spcPct val="0"/>
        </a:spcAft>
        <a:defRPr sz="4800" b="1">
          <a:solidFill>
            <a:srgbClr val="0078AF"/>
          </a:solidFill>
          <a:latin typeface="Arial" charset="0"/>
          <a:ea typeface="ＭＳ Ｐゴシック" charset="0"/>
          <a:cs typeface="ＭＳ Ｐゴシック" charset="0"/>
        </a:defRPr>
      </a:lvl8pPr>
      <a:lvl9pPr marL="1828800" algn="l" defTabSz="457200" rtl="0" fontAlgn="base">
        <a:spcBef>
          <a:spcPct val="0"/>
        </a:spcBef>
        <a:spcAft>
          <a:spcPct val="0"/>
        </a:spcAft>
        <a:defRPr sz="4800" b="1">
          <a:solidFill>
            <a:srgbClr val="0078AF"/>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defRPr sz="3600" kern="1200">
          <a:solidFill>
            <a:schemeClr val="tx1"/>
          </a:solidFill>
          <a:latin typeface="+mn-lt"/>
          <a:ea typeface="ＭＳ Ｐゴシック" charset="0"/>
          <a:cs typeface="ＭＳ Ｐゴシック" charset="0"/>
        </a:defRPr>
      </a:lvl1pPr>
      <a:lvl2pPr marL="457200" algn="l" defTabSz="457200" rtl="0" eaLnBrk="0" fontAlgn="base" hangingPunct="0">
        <a:spcBef>
          <a:spcPct val="20000"/>
        </a:spcBef>
        <a:spcAft>
          <a:spcPct val="0"/>
        </a:spcAft>
        <a:buFont typeface="Arial" panose="020B0604020202020204" pitchFamily="34" charset="0"/>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3pPr>
      <a:lvl4pPr marL="17145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4pPr>
      <a:lvl5pPr marL="21717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6"/>
          <a:srcRect/>
          <a:stretch>
            <a:fillRect/>
          </a:stretch>
        </a:blipFill>
        <a:effectLst/>
      </p:bgPr>
    </p:bg>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xmlns="" id="{93EFF027-8365-5A33-701B-F2165E83ACDC}"/>
              </a:ext>
            </a:extLst>
          </p:cNvPr>
          <p:cNvSpPr>
            <a:spLocks noGrp="1" noChangeArrowheads="1"/>
          </p:cNvSpPr>
          <p:nvPr>
            <p:ph type="body" idx="1"/>
          </p:nvPr>
        </p:nvSpPr>
        <p:spPr bwMode="auto">
          <a:xfrm>
            <a:off x="468313" y="1557338"/>
            <a:ext cx="842486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1" rIns="91423" bIns="45711" numCol="1" anchor="t" anchorCtr="0" compatLnSpc="1">
            <a:prstTxWarp prst="textNoShape">
              <a:avLst/>
            </a:prstTxWarp>
          </a:bodyPr>
          <a:lstStyle/>
          <a:p>
            <a:pPr lvl="0"/>
            <a:r>
              <a:rPr lang="en-US" altLang="en-US" dirty="0"/>
              <a:t>Click to edit Master text styles</a:t>
            </a:r>
          </a:p>
          <a:p>
            <a:pPr lvl="2"/>
            <a:r>
              <a:rPr lang="en-US" altLang="en-US" dirty="0"/>
              <a:t>Second level</a:t>
            </a:r>
          </a:p>
        </p:txBody>
      </p:sp>
      <p:sp>
        <p:nvSpPr>
          <p:cNvPr id="2051" name="Title Placeholder 30">
            <a:extLst>
              <a:ext uri="{FF2B5EF4-FFF2-40B4-BE49-F238E27FC236}">
                <a16:creationId xmlns:a16="http://schemas.microsoft.com/office/drawing/2014/main" xmlns="" id="{B65E1150-724D-E887-DF32-030D7B5353BB}"/>
              </a:ext>
            </a:extLst>
          </p:cNvPr>
          <p:cNvSpPr>
            <a:spLocks noGrp="1"/>
          </p:cNvSpPr>
          <p:nvPr>
            <p:ph type="title"/>
          </p:nvPr>
        </p:nvSpPr>
        <p:spPr bwMode="auto">
          <a:xfrm>
            <a:off x="468313" y="549275"/>
            <a:ext cx="84248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25200" numCol="1" anchor="b" anchorCtr="0" compatLnSpc="1">
            <a:prstTxWarp prst="textNoShape">
              <a:avLst/>
            </a:prstTxWarp>
          </a:bodyPr>
          <a:lstStyle/>
          <a:p>
            <a:pPr lvl="0"/>
            <a:r>
              <a:rPr lang="ga-IE" altLang="en-US" dirty="0"/>
              <a:t>Click to edit </a:t>
            </a:r>
            <a:br>
              <a:rPr lang="ga-IE" altLang="en-US" dirty="0"/>
            </a:br>
            <a:r>
              <a:rPr lang="ga-IE" altLang="en-US" dirty="0"/>
              <a:t>Master title style</a:t>
            </a:r>
            <a:endParaRPr lang="en-US" altLang="en-US" dirty="0"/>
          </a:p>
        </p:txBody>
      </p:sp>
      <p:sp>
        <p:nvSpPr>
          <p:cNvPr id="2" name="Footer Placeholder 1">
            <a:extLst>
              <a:ext uri="{FF2B5EF4-FFF2-40B4-BE49-F238E27FC236}">
                <a16:creationId xmlns:a16="http://schemas.microsoft.com/office/drawing/2014/main" xmlns="" id="{40C8F0D8-A7CD-327B-A0E1-974A5735AB7C}"/>
              </a:ext>
            </a:extLst>
          </p:cNvPr>
          <p:cNvSpPr>
            <a:spLocks noGrp="1"/>
          </p:cNvSpPr>
          <p:nvPr>
            <p:ph type="ftr" sz="quarter" idx="3"/>
          </p:nvPr>
        </p:nvSpPr>
        <p:spPr>
          <a:xfrm>
            <a:off x="6248400" y="6597650"/>
            <a:ext cx="2895600" cy="260350"/>
          </a:xfrm>
          <a:prstGeom prst="rect">
            <a:avLst/>
          </a:prstGeom>
        </p:spPr>
        <p:txBody>
          <a:bodyPr vert="horz" lIns="91440" tIns="45720" rIns="91440" bIns="45720" rtlCol="0" anchor="ctr"/>
          <a:lstStyle>
            <a:lvl1pPr algn="ctr" eaLnBrk="1" hangingPunct="1">
              <a:defRPr sz="1200">
                <a:solidFill>
                  <a:srgbClr val="8C8C8C"/>
                </a:solidFill>
                <a:latin typeface="Apercu Pro"/>
                <a:ea typeface="Geneva" charset="0"/>
                <a:cs typeface="ＭＳ Ｐゴシック"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7222" r:id="rId1"/>
    <p:sldLayoutId id="2147487223" r:id="rId2"/>
    <p:sldLayoutId id="2147487224" r:id="rId3"/>
    <p:sldLayoutId id="2147487225" r:id="rId4"/>
    <p:sldLayoutId id="2147487226" r:id="rId5"/>
    <p:sldLayoutId id="2147487227" r:id="rId6"/>
    <p:sldLayoutId id="2147487228" r:id="rId7"/>
    <p:sldLayoutId id="2147487229" r:id="rId8"/>
    <p:sldLayoutId id="2147487230" r:id="rId9"/>
    <p:sldLayoutId id="2147487231" r:id="rId10"/>
    <p:sldLayoutId id="2147487232" r:id="rId11"/>
    <p:sldLayoutId id="2147487233" r:id="rId12"/>
    <p:sldLayoutId id="2147487234" r:id="rId13"/>
    <p:sldLayoutId id="2147487235" r:id="rId14"/>
    <p:sldLayoutId id="2147487236" r:id="rId15"/>
    <p:sldLayoutId id="2147487237" r:id="rId16"/>
    <p:sldLayoutId id="2147487238" r:id="rId17"/>
    <p:sldLayoutId id="2147487239" r:id="rId18"/>
    <p:sldLayoutId id="2147487240" r:id="rId19"/>
    <p:sldLayoutId id="2147487241" r:id="rId20"/>
    <p:sldLayoutId id="2147487242" r:id="rId21"/>
    <p:sldLayoutId id="2147487243" r:id="rId22"/>
    <p:sldLayoutId id="2147487244" r:id="rId23"/>
    <p:sldLayoutId id="2147487245" r:id="rId24"/>
    <p:sldLayoutId id="2147487246" r:id="rId25"/>
    <p:sldLayoutId id="2147487247" r:id="rId26"/>
    <p:sldLayoutId id="2147487248" r:id="rId27"/>
    <p:sldLayoutId id="2147487249" r:id="rId28"/>
    <p:sldLayoutId id="2147487250" r:id="rId29"/>
    <p:sldLayoutId id="2147487251" r:id="rId30"/>
    <p:sldLayoutId id="2147487252" r:id="rId31"/>
    <p:sldLayoutId id="2147487253" r:id="rId32"/>
    <p:sldLayoutId id="2147487254" r:id="rId33"/>
    <p:sldLayoutId id="2147487255" r:id="rId34"/>
    <p:sldLayoutId id="2147487256" r:id="rId35"/>
    <p:sldLayoutId id="2147487257" r:id="rId36"/>
    <p:sldLayoutId id="2147487258" r:id="rId37"/>
    <p:sldLayoutId id="2147487259" r:id="rId38"/>
    <p:sldLayoutId id="2147487260" r:id="rId39"/>
    <p:sldLayoutId id="2147487261" r:id="rId40"/>
    <p:sldLayoutId id="2147487262" r:id="rId41"/>
    <p:sldLayoutId id="2147487263" r:id="rId42"/>
    <p:sldLayoutId id="2147487264" r:id="rId43"/>
    <p:sldLayoutId id="2147487265" r:id="rId44"/>
  </p:sldLayoutIdLst>
  <p:txStyles>
    <p:titleStyle>
      <a:lvl1pPr algn="l" defTabSz="912813" rtl="0" eaLnBrk="0" fontAlgn="base" hangingPunct="0">
        <a:lnSpc>
          <a:spcPct val="80000"/>
        </a:lnSpc>
        <a:spcBef>
          <a:spcPct val="0"/>
        </a:spcBef>
        <a:spcAft>
          <a:spcPct val="0"/>
        </a:spcAft>
        <a:defRPr sz="24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2pPr>
      <a:lvl3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3pPr>
      <a:lvl4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4pPr>
      <a:lvl5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p:titleStyle>
    <p:bodyStyle>
      <a:lvl1pPr marL="342900" indent="-342900" algn="l" defTabSz="912813" rtl="0" eaLnBrk="0" fontAlgn="base" hangingPunct="0">
        <a:spcBef>
          <a:spcPct val="20000"/>
        </a:spcBef>
        <a:spcAft>
          <a:spcPct val="0"/>
        </a:spcAft>
        <a:buSzPct val="95000"/>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1363" indent="-284163" algn="l" defTabSz="912813" rtl="0" eaLnBrk="0" fontAlgn="base" hangingPunct="0">
        <a:spcBef>
          <a:spcPct val="20000"/>
        </a:spcBef>
        <a:spcAft>
          <a:spcPct val="0"/>
        </a:spcAft>
        <a:buSzPct val="95000"/>
        <a:buFont typeface="Times" panose="02020603050405020304" pitchFamily="18" charset="0"/>
        <a:buChar char="–"/>
        <a:defRPr sz="2600">
          <a:solidFill>
            <a:srgbClr val="FCDE8D"/>
          </a:solidFill>
          <a:latin typeface="ITCFranklinGothic LT Book" charset="0"/>
          <a:ea typeface="Geneva" charset="0"/>
          <a:cs typeface="Geneva" charset="0"/>
        </a:defRPr>
      </a:lvl2pPr>
      <a:lvl3pPr marL="358775" indent="-228600" algn="l" defTabSz="912813" rtl="0" eaLnBrk="0" fontAlgn="base" hangingPunct="0">
        <a:spcBef>
          <a:spcPct val="20000"/>
        </a:spcBef>
        <a:spcAft>
          <a:spcPct val="0"/>
        </a:spcAft>
        <a:buClr>
          <a:srgbClr val="919191"/>
        </a:buClr>
        <a:buSzPct val="100000"/>
        <a:buFont typeface="Times" panose="02020603050405020304" pitchFamily="18" charset="0"/>
        <a:buChar char="•"/>
        <a:defRPr sz="2100">
          <a:solidFill>
            <a:srgbClr val="000000"/>
          </a:solidFill>
          <a:latin typeface="Arial" panose="020B0604020202020204" pitchFamily="34" charset="0"/>
          <a:ea typeface="Geneva" pitchFamily="-8" charset="-128"/>
          <a:cs typeface="Arial" panose="020B0604020202020204" pitchFamily="34" charset="0"/>
        </a:defRPr>
      </a:lvl3pPr>
      <a:lvl4pPr marL="719138" indent="-228600" algn="l" defTabSz="912813" rtl="0" eaLnBrk="0" fontAlgn="base" hangingPunct="0">
        <a:spcBef>
          <a:spcPct val="20000"/>
        </a:spcBef>
        <a:spcAft>
          <a:spcPct val="0"/>
        </a:spcAft>
        <a:buClr>
          <a:srgbClr val="919191"/>
        </a:buClr>
        <a:buSzPct val="100000"/>
        <a:buFont typeface="Times" panose="02020603050405020304" pitchFamily="18" charset="0"/>
        <a:buChar char="•"/>
        <a:defRPr sz="2000" i="1">
          <a:solidFill>
            <a:srgbClr val="000000"/>
          </a:solidFill>
          <a:latin typeface="Apercu Pro"/>
          <a:ea typeface="Geneva" pitchFamily="-8" charset="-128"/>
          <a:cs typeface="Geneva" charset="0"/>
        </a:defRPr>
      </a:lvl4pPr>
      <a:lvl5pPr marL="1079500" indent="-228600" algn="l" defTabSz="912813" rtl="0" eaLnBrk="0" fontAlgn="base" hangingPunct="0">
        <a:spcBef>
          <a:spcPct val="20000"/>
        </a:spcBef>
        <a:spcAft>
          <a:spcPct val="0"/>
        </a:spcAft>
        <a:buClr>
          <a:schemeClr val="tx1"/>
        </a:buClr>
        <a:buSzPct val="100000"/>
        <a:buFont typeface="Times" panose="02020603050405020304" pitchFamily="18" charset="0"/>
        <a:buChar char="•"/>
        <a:defRPr sz="2000">
          <a:solidFill>
            <a:srgbClr val="919191"/>
          </a:solidFill>
          <a:latin typeface="Apercu Pro"/>
          <a:ea typeface="Geneva" pitchFamily="-8" charset="-128"/>
          <a:cs typeface="Geneva" charset="0"/>
        </a:defRPr>
      </a:lvl5pPr>
      <a:lvl6pPr marL="2248948"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6pPr>
      <a:lvl7pPr marL="2440972"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7pPr>
      <a:lvl8pPr marL="2632996"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8pPr>
      <a:lvl9pPr marL="2825020"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9pPr>
    </p:bodyStyle>
    <p:otherStyle>
      <a:defPPr>
        <a:defRPr lang="en-US"/>
      </a:defPPr>
      <a:lvl1pPr marL="0" algn="l" defTabSz="192024" rtl="0" eaLnBrk="1" latinLnBrk="0" hangingPunct="1">
        <a:defRPr sz="800" kern="1200">
          <a:solidFill>
            <a:schemeClr val="tx1"/>
          </a:solidFill>
          <a:latin typeface="+mn-lt"/>
          <a:ea typeface="+mn-ea"/>
          <a:cs typeface="+mn-cs"/>
        </a:defRPr>
      </a:lvl1pPr>
      <a:lvl2pPr marL="192024" algn="l" defTabSz="192024" rtl="0" eaLnBrk="1" latinLnBrk="0" hangingPunct="1">
        <a:defRPr sz="800" kern="1200">
          <a:solidFill>
            <a:schemeClr val="tx1"/>
          </a:solidFill>
          <a:latin typeface="+mn-lt"/>
          <a:ea typeface="+mn-ea"/>
          <a:cs typeface="+mn-cs"/>
        </a:defRPr>
      </a:lvl2pPr>
      <a:lvl3pPr marL="384048" algn="l" defTabSz="192024" rtl="0" eaLnBrk="1" latinLnBrk="0" hangingPunct="1">
        <a:defRPr sz="800" kern="1200">
          <a:solidFill>
            <a:schemeClr val="tx1"/>
          </a:solidFill>
          <a:latin typeface="+mn-lt"/>
          <a:ea typeface="+mn-ea"/>
          <a:cs typeface="+mn-cs"/>
        </a:defRPr>
      </a:lvl3pPr>
      <a:lvl4pPr marL="576072" algn="l" defTabSz="192024" rtl="0" eaLnBrk="1" latinLnBrk="0" hangingPunct="1">
        <a:defRPr sz="800" kern="1200">
          <a:solidFill>
            <a:schemeClr val="tx1"/>
          </a:solidFill>
          <a:latin typeface="+mn-lt"/>
          <a:ea typeface="+mn-ea"/>
          <a:cs typeface="+mn-cs"/>
        </a:defRPr>
      </a:lvl4pPr>
      <a:lvl5pPr marL="768096" algn="l" defTabSz="192024" rtl="0" eaLnBrk="1" latinLnBrk="0" hangingPunct="1">
        <a:defRPr sz="800" kern="1200">
          <a:solidFill>
            <a:schemeClr val="tx1"/>
          </a:solidFill>
          <a:latin typeface="+mn-lt"/>
          <a:ea typeface="+mn-ea"/>
          <a:cs typeface="+mn-cs"/>
        </a:defRPr>
      </a:lvl5pPr>
      <a:lvl6pPr marL="960120" algn="l" defTabSz="192024" rtl="0" eaLnBrk="1" latinLnBrk="0" hangingPunct="1">
        <a:defRPr sz="800" kern="1200">
          <a:solidFill>
            <a:schemeClr val="tx1"/>
          </a:solidFill>
          <a:latin typeface="+mn-lt"/>
          <a:ea typeface="+mn-ea"/>
          <a:cs typeface="+mn-cs"/>
        </a:defRPr>
      </a:lvl6pPr>
      <a:lvl7pPr marL="1152144" algn="l" defTabSz="192024" rtl="0" eaLnBrk="1" latinLnBrk="0" hangingPunct="1">
        <a:defRPr sz="800" kern="1200">
          <a:solidFill>
            <a:schemeClr val="tx1"/>
          </a:solidFill>
          <a:latin typeface="+mn-lt"/>
          <a:ea typeface="+mn-ea"/>
          <a:cs typeface="+mn-cs"/>
        </a:defRPr>
      </a:lvl7pPr>
      <a:lvl8pPr marL="1344168" algn="l" defTabSz="192024" rtl="0" eaLnBrk="1" latinLnBrk="0" hangingPunct="1">
        <a:defRPr sz="800" kern="1200">
          <a:solidFill>
            <a:schemeClr val="tx1"/>
          </a:solidFill>
          <a:latin typeface="+mn-lt"/>
          <a:ea typeface="+mn-ea"/>
          <a:cs typeface="+mn-cs"/>
        </a:defRPr>
      </a:lvl8pPr>
      <a:lvl9pPr marL="1536192" algn="l" defTabSz="192024"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hyperlink" Target="https://hubnanog.ie/participation-framework/" TargetMode="External"/><Relationship Id="rId2" Type="http://schemas.openxmlformats.org/officeDocument/2006/relationships/notesSlide" Target="../notesSlides/notesSlide12.xml"/><Relationship Id="rId1" Type="http://schemas.openxmlformats.org/officeDocument/2006/relationships/slideLayout" Target="../slideLayouts/slideLayout54.xml"/><Relationship Id="rId5" Type="http://schemas.openxmlformats.org/officeDocument/2006/relationships/hyperlink" Target="https://www.gov.ie/en/publication/9128db-national-strategy-on-children-and-young-peoples-participation-in-dec/" TargetMode="External"/><Relationship Id="rId4" Type="http://schemas.openxmlformats.org/officeDocument/2006/relationships/hyperlink" Target="https://www.comhairlenanog.ie/wpcontent/uploads/2014/10/Seldom-Heard-toolkit.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D2E243-D61D-CD81-3984-8C63ED764F96}"/>
              </a:ext>
            </a:extLst>
          </p:cNvPr>
          <p:cNvSpPr>
            <a:spLocks noGrp="1"/>
          </p:cNvSpPr>
          <p:nvPr>
            <p:ph type="ctrTitle" idx="4294967295"/>
          </p:nvPr>
        </p:nvSpPr>
        <p:spPr>
          <a:xfrm>
            <a:off x="294738" y="1335505"/>
            <a:ext cx="6926262" cy="445169"/>
          </a:xfrm>
        </p:spPr>
        <p:txBody>
          <a:bodyPr anchor="b">
            <a:noAutofit/>
          </a:bodyPr>
          <a:lstStyle/>
          <a:p>
            <a:pPr algn="l"/>
            <a:r>
              <a:rPr lang="en-IE" sz="3600" dirty="0">
                <a:solidFill>
                  <a:schemeClr val="bg2">
                    <a:lumMod val="50000"/>
                  </a:schemeClr>
                </a:solidFill>
              </a:rPr>
              <a:t>Youth Consultation</a:t>
            </a:r>
          </a:p>
        </p:txBody>
      </p:sp>
    </p:spTree>
    <p:extLst>
      <p:ext uri="{BB962C8B-B14F-4D97-AF65-F5344CB8AC3E}">
        <p14:creationId xmlns:p14="http://schemas.microsoft.com/office/powerpoint/2010/main" val="4266495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6494E0-EA10-BC84-B4B3-D88CE97BB72B}"/>
              </a:ext>
            </a:extLst>
          </p:cNvPr>
          <p:cNvSpPr>
            <a:spLocks noGrp="1"/>
          </p:cNvSpPr>
          <p:nvPr>
            <p:ph type="title"/>
          </p:nvPr>
        </p:nvSpPr>
        <p:spPr>
          <a:xfrm>
            <a:off x="405001" y="1911927"/>
            <a:ext cx="8503472" cy="4282733"/>
          </a:xfrm>
        </p:spPr>
        <p:txBody>
          <a:bodyPr>
            <a:normAutofit/>
          </a:bodyPr>
          <a:lstStyle/>
          <a:p>
            <a:r>
              <a:rPr lang="en-IE" sz="3600" dirty="0">
                <a:solidFill>
                  <a:srgbClr val="010307"/>
                </a:solidFill>
              </a:rPr>
              <a:t/>
            </a:r>
            <a:br>
              <a:rPr lang="en-IE" sz="3600" dirty="0">
                <a:solidFill>
                  <a:srgbClr val="010307"/>
                </a:solidFill>
              </a:rPr>
            </a:br>
            <a:endParaRPr lang="en-IE" sz="3100" dirty="0">
              <a:solidFill>
                <a:srgbClr val="FFFFFF"/>
              </a:solidFill>
            </a:endParaRPr>
          </a:p>
        </p:txBody>
      </p:sp>
      <p:sp>
        <p:nvSpPr>
          <p:cNvPr id="3" name="Content Placeholder 2">
            <a:extLst>
              <a:ext uri="{FF2B5EF4-FFF2-40B4-BE49-F238E27FC236}">
                <a16:creationId xmlns:a16="http://schemas.microsoft.com/office/drawing/2014/main" xmlns="" id="{0735465F-CB20-4D2C-F658-78EED09E3C22}"/>
              </a:ext>
            </a:extLst>
          </p:cNvPr>
          <p:cNvSpPr>
            <a:spLocks noGrp="1"/>
          </p:cNvSpPr>
          <p:nvPr>
            <p:ph idx="1"/>
          </p:nvPr>
        </p:nvSpPr>
        <p:spPr>
          <a:xfrm>
            <a:off x="405001" y="1911927"/>
            <a:ext cx="7172958" cy="3250972"/>
          </a:xfrm>
        </p:spPr>
        <p:txBody>
          <a:bodyPr anchor="ctr">
            <a:normAutofit/>
          </a:bodyPr>
          <a:lstStyle/>
          <a:p>
            <a:pPr marL="0" indent="0"/>
            <a:r>
              <a:rPr lang="en-IE" b="0" dirty="0">
                <a:solidFill>
                  <a:srgbClr val="010307"/>
                </a:solidFill>
              </a:rPr>
              <a:t>Is a term used to describe children and young people who have fewer opportunities to participate and/or who encounter more obstacles when attempting to participate, including but not limited to seldom heard children and young people who are: </a:t>
            </a:r>
            <a:br>
              <a:rPr lang="en-IE" b="0" dirty="0">
                <a:solidFill>
                  <a:srgbClr val="010307"/>
                </a:solidFill>
              </a:rPr>
            </a:br>
            <a:endParaRPr lang="en-IE" b="0" dirty="0">
              <a:solidFill>
                <a:srgbClr val="010307"/>
              </a:solidFill>
            </a:endParaRPr>
          </a:p>
          <a:p>
            <a:pPr marL="0" indent="0"/>
            <a:r>
              <a:rPr lang="en-IE" b="0" i="1" dirty="0">
                <a:solidFill>
                  <a:srgbClr val="010307"/>
                </a:solidFill>
              </a:rPr>
              <a:t>(Seldom Heard Toolkit)</a:t>
            </a:r>
            <a:r>
              <a:rPr lang="en-IE" b="0" dirty="0">
                <a:solidFill>
                  <a:srgbClr val="010307"/>
                </a:solidFill>
              </a:rPr>
              <a:t/>
            </a:r>
            <a:br>
              <a:rPr lang="en-IE" b="0" dirty="0">
                <a:solidFill>
                  <a:srgbClr val="010307"/>
                </a:solidFill>
              </a:rPr>
            </a:br>
            <a:endParaRPr lang="en-IE" dirty="0">
              <a:solidFill>
                <a:srgbClr val="FEFFFF"/>
              </a:solidFill>
            </a:endParaRPr>
          </a:p>
        </p:txBody>
      </p:sp>
      <p:sp>
        <p:nvSpPr>
          <p:cNvPr id="4" name="Title 1">
            <a:extLst>
              <a:ext uri="{FF2B5EF4-FFF2-40B4-BE49-F238E27FC236}">
                <a16:creationId xmlns:a16="http://schemas.microsoft.com/office/drawing/2014/main" xmlns="" id="{8A6F4B75-758B-3541-AC94-F3B4CE3209D8}"/>
              </a:ext>
            </a:extLst>
          </p:cNvPr>
          <p:cNvSpPr txBox="1">
            <a:spLocks/>
          </p:cNvSpPr>
          <p:nvPr/>
        </p:nvSpPr>
        <p:spPr bwMode="auto">
          <a:xfrm>
            <a:off x="473477" y="707649"/>
            <a:ext cx="8309903" cy="55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25200" numCol="1" anchor="b" anchorCtr="0" compatLnSpc="1">
            <a:prstTxWarp prst="textNoShape">
              <a:avLst/>
            </a:prstTxWarp>
            <a:normAutofit/>
          </a:bodyPr>
          <a:lstStyle>
            <a:lvl1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1pPr>
            <a:lvl2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2pPr>
            <a:lvl3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3pPr>
            <a:lvl4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4pPr>
            <a:lvl5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en-IE" kern="0" dirty="0">
                <a:latin typeface="Arial" panose="020B0604020202020204" pitchFamily="34" charset="0"/>
                <a:cs typeface="Arial" panose="020B0604020202020204" pitchFamily="34" charset="0"/>
              </a:rPr>
              <a:t>Seldom-heard  </a:t>
            </a:r>
          </a:p>
        </p:txBody>
      </p:sp>
    </p:spTree>
    <p:extLst>
      <p:ext uri="{BB962C8B-B14F-4D97-AF65-F5344CB8AC3E}">
        <p14:creationId xmlns:p14="http://schemas.microsoft.com/office/powerpoint/2010/main" val="253034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EBDD52-622E-0E17-4884-96F38447E045}"/>
              </a:ext>
            </a:extLst>
          </p:cNvPr>
          <p:cNvSpPr>
            <a:spLocks noGrp="1"/>
          </p:cNvSpPr>
          <p:nvPr>
            <p:ph type="title"/>
          </p:nvPr>
        </p:nvSpPr>
        <p:spPr/>
        <p:txBody>
          <a:bodyPr/>
          <a:lstStyle/>
          <a:p>
            <a:endParaRPr lang="en-IE" dirty="0"/>
          </a:p>
        </p:txBody>
      </p:sp>
      <p:sp>
        <p:nvSpPr>
          <p:cNvPr id="3" name="Content Placeholder 2">
            <a:extLst>
              <a:ext uri="{FF2B5EF4-FFF2-40B4-BE49-F238E27FC236}">
                <a16:creationId xmlns:a16="http://schemas.microsoft.com/office/drawing/2014/main" xmlns="" id="{32ECC084-A0B8-7444-0DCE-09EF30B77506}"/>
              </a:ext>
            </a:extLst>
          </p:cNvPr>
          <p:cNvSpPr>
            <a:spLocks noGrp="1"/>
          </p:cNvSpPr>
          <p:nvPr>
            <p:ph idx="1"/>
          </p:nvPr>
        </p:nvSpPr>
        <p:spPr>
          <a:xfrm>
            <a:off x="468313" y="1557338"/>
            <a:ext cx="3946032" cy="5040312"/>
          </a:xfrm>
        </p:spPr>
        <p:txBody>
          <a:bodyPr/>
          <a:lstStyle/>
          <a:p>
            <a:pPr marL="457200" indent="-457200">
              <a:buFont typeface="Arial" panose="020B0604020202020204" pitchFamily="34" charset="0"/>
              <a:buChar char="•"/>
            </a:pPr>
            <a:r>
              <a:rPr lang="en-IE" sz="1800" dirty="0">
                <a:solidFill>
                  <a:srgbClr val="010307"/>
                </a:solidFill>
              </a:rPr>
              <a:t>Being bullied</a:t>
            </a:r>
          </a:p>
          <a:p>
            <a:pPr marL="457200" indent="-457200">
              <a:buFont typeface="Arial" panose="020B0604020202020204" pitchFamily="34" charset="0"/>
              <a:buChar char="•"/>
            </a:pPr>
            <a:r>
              <a:rPr lang="en-IE" sz="1800" dirty="0">
                <a:solidFill>
                  <a:srgbClr val="010307"/>
                </a:solidFill>
              </a:rPr>
              <a:t>In care</a:t>
            </a:r>
          </a:p>
          <a:p>
            <a:pPr marL="457200" indent="-457200">
              <a:buFont typeface="Arial" panose="020B0604020202020204" pitchFamily="34" charset="0"/>
              <a:buChar char="•"/>
            </a:pPr>
            <a:r>
              <a:rPr lang="en-IE" sz="1800" dirty="0">
                <a:solidFill>
                  <a:srgbClr val="010307"/>
                </a:solidFill>
              </a:rPr>
              <a:t>Experiencing domestic violence</a:t>
            </a:r>
          </a:p>
          <a:p>
            <a:pPr marL="457200" indent="-457200">
              <a:buFont typeface="Arial" panose="020B0604020202020204" pitchFamily="34" charset="0"/>
              <a:buChar char="•"/>
            </a:pPr>
            <a:r>
              <a:rPr lang="en-IE" sz="1800" dirty="0">
                <a:solidFill>
                  <a:srgbClr val="010307"/>
                </a:solidFill>
              </a:rPr>
              <a:t>From a minority ethnic background</a:t>
            </a:r>
          </a:p>
          <a:p>
            <a:pPr marL="457200" indent="-457200">
              <a:buFont typeface="Arial" panose="020B0604020202020204" pitchFamily="34" charset="0"/>
              <a:buChar char="•"/>
            </a:pPr>
            <a:r>
              <a:rPr lang="en-IE" sz="1800" dirty="0">
                <a:solidFill>
                  <a:srgbClr val="010307"/>
                </a:solidFill>
              </a:rPr>
              <a:t>Homeless or at risk of losing their home / living in temporary / unsuitable accommodation </a:t>
            </a:r>
          </a:p>
          <a:p>
            <a:pPr marL="457200" indent="-457200">
              <a:buFont typeface="Arial" panose="020B0604020202020204" pitchFamily="34" charset="0"/>
              <a:buChar char="•"/>
            </a:pPr>
            <a:r>
              <a:rPr lang="en-IE" sz="1800" dirty="0">
                <a:solidFill>
                  <a:srgbClr val="010307"/>
                </a:solidFill>
              </a:rPr>
              <a:t>In hospital (including those with mental health issues)</a:t>
            </a:r>
          </a:p>
          <a:p>
            <a:pPr marL="457200" indent="-457200">
              <a:buFont typeface="Arial" panose="020B0604020202020204" pitchFamily="34" charset="0"/>
              <a:buChar char="•"/>
            </a:pPr>
            <a:r>
              <a:rPr lang="en-IE" sz="1800" dirty="0">
                <a:solidFill>
                  <a:srgbClr val="010307"/>
                </a:solidFill>
              </a:rPr>
              <a:t>Lesbian, gay, bisexual, transgender (LGBT)</a:t>
            </a:r>
            <a:endParaRPr lang="en-IE" sz="1800" dirty="0"/>
          </a:p>
        </p:txBody>
      </p:sp>
      <p:sp>
        <p:nvSpPr>
          <p:cNvPr id="8" name="Content Placeholder 2">
            <a:extLst>
              <a:ext uri="{FF2B5EF4-FFF2-40B4-BE49-F238E27FC236}">
                <a16:creationId xmlns:a16="http://schemas.microsoft.com/office/drawing/2014/main" xmlns="" id="{B948E3DE-8CBD-1121-FD3B-69FBD3FDD7BB}"/>
              </a:ext>
            </a:extLst>
          </p:cNvPr>
          <p:cNvSpPr txBox="1">
            <a:spLocks/>
          </p:cNvSpPr>
          <p:nvPr/>
        </p:nvSpPr>
        <p:spPr bwMode="auto">
          <a:xfrm>
            <a:off x="4571999" y="1557338"/>
            <a:ext cx="4103687"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1" rIns="91423" bIns="45711" numCol="1" anchor="t" anchorCtr="0" compatLnSpc="1">
            <a:prstTxWarp prst="textNoShape">
              <a:avLst/>
            </a:prstTxWarp>
          </a:bodyPr>
          <a:lstStyle>
            <a:lvl1pPr marL="342900" indent="-342900" algn="l" defTabSz="912813" rtl="0" eaLnBrk="0" fontAlgn="base" hangingPunct="0">
              <a:spcBef>
                <a:spcPct val="20000"/>
              </a:spcBef>
              <a:spcAft>
                <a:spcPct val="0"/>
              </a:spcAft>
              <a:buSzPct val="95000"/>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1363" indent="-284163" algn="l" defTabSz="912813" rtl="0" eaLnBrk="0" fontAlgn="base" hangingPunct="0">
              <a:spcBef>
                <a:spcPct val="20000"/>
              </a:spcBef>
              <a:spcAft>
                <a:spcPct val="0"/>
              </a:spcAft>
              <a:buSzPct val="95000"/>
              <a:buFont typeface="Times" panose="02020603050405020304" pitchFamily="18" charset="0"/>
              <a:buChar char="–"/>
              <a:defRPr sz="2600">
                <a:solidFill>
                  <a:srgbClr val="FCDE8D"/>
                </a:solidFill>
                <a:latin typeface="ITCFranklinGothic LT Book" charset="0"/>
                <a:ea typeface="Geneva" charset="0"/>
                <a:cs typeface="Geneva" charset="0"/>
              </a:defRPr>
            </a:lvl2pPr>
            <a:lvl3pPr marL="358775" indent="-228600" algn="l" defTabSz="912813" rtl="0" eaLnBrk="0" fontAlgn="base" hangingPunct="0">
              <a:spcBef>
                <a:spcPct val="20000"/>
              </a:spcBef>
              <a:spcAft>
                <a:spcPct val="0"/>
              </a:spcAft>
              <a:buClr>
                <a:srgbClr val="919191"/>
              </a:buClr>
              <a:buSzPct val="100000"/>
              <a:buFont typeface="Times" panose="02020603050405020304" pitchFamily="18" charset="0"/>
              <a:buChar char="•"/>
              <a:defRPr sz="2100">
                <a:solidFill>
                  <a:srgbClr val="000000"/>
                </a:solidFill>
                <a:latin typeface="Arial" panose="020B0604020202020204" pitchFamily="34" charset="0"/>
                <a:ea typeface="Geneva" pitchFamily="-8" charset="-128"/>
                <a:cs typeface="Arial" panose="020B0604020202020204" pitchFamily="34" charset="0"/>
              </a:defRPr>
            </a:lvl3pPr>
            <a:lvl4pPr marL="719138" indent="-228600" algn="l" defTabSz="912813" rtl="0" eaLnBrk="0" fontAlgn="base" hangingPunct="0">
              <a:spcBef>
                <a:spcPct val="20000"/>
              </a:spcBef>
              <a:spcAft>
                <a:spcPct val="0"/>
              </a:spcAft>
              <a:buClr>
                <a:srgbClr val="919191"/>
              </a:buClr>
              <a:buSzPct val="100000"/>
              <a:buFont typeface="Times" panose="02020603050405020304" pitchFamily="18" charset="0"/>
              <a:buChar char="•"/>
              <a:defRPr sz="2000" i="1">
                <a:solidFill>
                  <a:srgbClr val="000000"/>
                </a:solidFill>
                <a:latin typeface="Apercu Pro"/>
                <a:ea typeface="Geneva" pitchFamily="-8" charset="-128"/>
                <a:cs typeface="Geneva" charset="0"/>
              </a:defRPr>
            </a:lvl4pPr>
            <a:lvl5pPr marL="1079500" indent="-228600" algn="l" defTabSz="912813" rtl="0" eaLnBrk="0" fontAlgn="base" hangingPunct="0">
              <a:spcBef>
                <a:spcPct val="20000"/>
              </a:spcBef>
              <a:spcAft>
                <a:spcPct val="0"/>
              </a:spcAft>
              <a:buClr>
                <a:schemeClr val="tx1"/>
              </a:buClr>
              <a:buSzPct val="100000"/>
              <a:buFont typeface="Times" panose="02020603050405020304" pitchFamily="18" charset="0"/>
              <a:buChar char="•"/>
              <a:defRPr sz="2000">
                <a:solidFill>
                  <a:srgbClr val="919191"/>
                </a:solidFill>
                <a:latin typeface="Apercu Pro"/>
                <a:ea typeface="Geneva" pitchFamily="-8" charset="-128"/>
                <a:cs typeface="Geneva" charset="0"/>
              </a:defRPr>
            </a:lvl5pPr>
            <a:lvl6pPr marL="2248948"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6pPr>
            <a:lvl7pPr marL="2440972"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7pPr>
            <a:lvl8pPr marL="2632996"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8pPr>
            <a:lvl9pPr marL="2825020"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9pPr>
          </a:lstStyle>
          <a:p>
            <a:pPr marL="457200" indent="-457200">
              <a:buFont typeface="Arial" panose="020B0604020202020204" pitchFamily="34" charset="0"/>
              <a:buChar char="•"/>
            </a:pPr>
            <a:r>
              <a:rPr lang="en-IE" sz="1800" dirty="0">
                <a:solidFill>
                  <a:srgbClr val="010307"/>
                </a:solidFill>
              </a:rPr>
              <a:t>Living in poverty</a:t>
            </a:r>
          </a:p>
          <a:p>
            <a:pPr marL="457200" indent="-457200">
              <a:buFont typeface="Arial" panose="020B0604020202020204" pitchFamily="34" charset="0"/>
              <a:buChar char="•"/>
            </a:pPr>
            <a:r>
              <a:rPr lang="en-IE" sz="1800" dirty="0">
                <a:solidFill>
                  <a:srgbClr val="010307"/>
                </a:solidFill>
              </a:rPr>
              <a:t>Living in rural isolation</a:t>
            </a:r>
          </a:p>
          <a:p>
            <a:pPr marL="457200" indent="-457200">
              <a:buFont typeface="Arial" panose="020B0604020202020204" pitchFamily="34" charset="0"/>
              <a:buChar char="•"/>
            </a:pPr>
            <a:r>
              <a:rPr lang="en-IE" sz="1800" dirty="0">
                <a:solidFill>
                  <a:srgbClr val="010307"/>
                </a:solidFill>
              </a:rPr>
              <a:t>Living with mental health issues</a:t>
            </a:r>
          </a:p>
          <a:p>
            <a:pPr marL="457200" indent="-457200">
              <a:buFont typeface="Arial" panose="020B0604020202020204" pitchFamily="34" charset="0"/>
              <a:buChar char="•"/>
            </a:pPr>
            <a:r>
              <a:rPr lang="en-IE" sz="1800" dirty="0">
                <a:solidFill>
                  <a:srgbClr val="010307"/>
                </a:solidFill>
              </a:rPr>
              <a:t>Living with parental addiction</a:t>
            </a:r>
          </a:p>
          <a:p>
            <a:pPr marL="457200" indent="-457200">
              <a:buFont typeface="Arial" panose="020B0604020202020204" pitchFamily="34" charset="0"/>
              <a:buChar char="•"/>
            </a:pPr>
            <a:r>
              <a:rPr lang="en-IE" sz="1800" dirty="0">
                <a:solidFill>
                  <a:srgbClr val="010307"/>
                </a:solidFill>
              </a:rPr>
              <a:t>Living with strained family relationships</a:t>
            </a:r>
          </a:p>
          <a:p>
            <a:pPr marL="457200" indent="-457200">
              <a:buFont typeface="Arial" panose="020B0604020202020204" pitchFamily="34" charset="0"/>
              <a:buChar char="•"/>
            </a:pPr>
            <a:r>
              <a:rPr lang="en-IE" sz="1800" dirty="0">
                <a:solidFill>
                  <a:srgbClr val="010307"/>
                </a:solidFill>
              </a:rPr>
              <a:t>Not in school</a:t>
            </a:r>
          </a:p>
          <a:p>
            <a:pPr marL="457200" indent="-457200">
              <a:buFont typeface="Arial" panose="020B0604020202020204" pitchFamily="34" charset="0"/>
              <a:buChar char="•"/>
            </a:pPr>
            <a:r>
              <a:rPr lang="en-IE" sz="1800" dirty="0">
                <a:solidFill>
                  <a:srgbClr val="010307"/>
                </a:solidFill>
              </a:rPr>
              <a:t>Persons with physical and intellectual disabilities</a:t>
            </a:r>
          </a:p>
          <a:p>
            <a:pPr marL="457200" indent="-457200">
              <a:buFont typeface="Arial" panose="020B0604020202020204" pitchFamily="34" charset="0"/>
              <a:buChar char="•"/>
            </a:pPr>
            <a:r>
              <a:rPr lang="en-IE" sz="1800" dirty="0">
                <a:solidFill>
                  <a:srgbClr val="010307"/>
                </a:solidFill>
              </a:rPr>
              <a:t>Refugees and asylum-seekers</a:t>
            </a:r>
          </a:p>
          <a:p>
            <a:pPr marL="457200" indent="-457200">
              <a:buFont typeface="Arial" panose="020B0604020202020204" pitchFamily="34" charset="0"/>
              <a:buChar char="•"/>
            </a:pPr>
            <a:r>
              <a:rPr lang="en-IE" sz="1800" dirty="0">
                <a:solidFill>
                  <a:srgbClr val="010307"/>
                </a:solidFill>
              </a:rPr>
              <a:t>Travellers</a:t>
            </a:r>
          </a:p>
          <a:p>
            <a:pPr marL="457200" indent="-457200">
              <a:buFont typeface="Arial" panose="020B0604020202020204" pitchFamily="34" charset="0"/>
              <a:buChar char="•"/>
            </a:pPr>
            <a:r>
              <a:rPr lang="en-IE" sz="1800" dirty="0">
                <a:solidFill>
                  <a:srgbClr val="010307"/>
                </a:solidFill>
              </a:rPr>
              <a:t>Unemployed.</a:t>
            </a:r>
          </a:p>
        </p:txBody>
      </p:sp>
    </p:spTree>
    <p:extLst>
      <p:ext uri="{BB962C8B-B14F-4D97-AF65-F5344CB8AC3E}">
        <p14:creationId xmlns:p14="http://schemas.microsoft.com/office/powerpoint/2010/main" val="3737148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80D6C4-5C2C-9911-53F6-199A4F9EF005}"/>
              </a:ext>
            </a:extLst>
          </p:cNvPr>
          <p:cNvSpPr>
            <a:spLocks noGrp="1"/>
          </p:cNvSpPr>
          <p:nvPr>
            <p:ph idx="1"/>
          </p:nvPr>
        </p:nvSpPr>
        <p:spPr>
          <a:xfrm>
            <a:off x="468313" y="1897485"/>
            <a:ext cx="7340873" cy="4570850"/>
          </a:xfrm>
        </p:spPr>
        <p:txBody>
          <a:bodyPr anchor="ctr">
            <a:normAutofit/>
          </a:bodyPr>
          <a:lstStyle/>
          <a:p>
            <a:pPr>
              <a:buFont typeface="Arial" panose="020B0604020202020204" pitchFamily="34" charset="0"/>
              <a:buChar char="•"/>
            </a:pPr>
            <a:r>
              <a:rPr lang="en-IE" dirty="0">
                <a:solidFill>
                  <a:srgbClr val="010307"/>
                </a:solidFill>
              </a:rPr>
              <a:t>Young people tell you what they want and you have to action it</a:t>
            </a:r>
          </a:p>
          <a:p>
            <a:pPr>
              <a:buFont typeface="Arial" panose="020B0604020202020204" pitchFamily="34" charset="0"/>
              <a:buChar char="•"/>
            </a:pPr>
            <a:r>
              <a:rPr lang="en-IE" dirty="0">
                <a:solidFill>
                  <a:srgbClr val="010307"/>
                </a:solidFill>
              </a:rPr>
              <a:t>It must always be formal</a:t>
            </a:r>
          </a:p>
          <a:p>
            <a:pPr>
              <a:buFont typeface="Arial" panose="020B0604020202020204" pitchFamily="34" charset="0"/>
              <a:buChar char="•"/>
            </a:pPr>
            <a:r>
              <a:rPr lang="en-IE" dirty="0">
                <a:solidFill>
                  <a:srgbClr val="010307"/>
                </a:solidFill>
              </a:rPr>
              <a:t>Children will be in charge of the project</a:t>
            </a:r>
          </a:p>
          <a:p>
            <a:pPr>
              <a:buFont typeface="Arial" panose="020B0604020202020204" pitchFamily="34" charset="0"/>
              <a:buChar char="•"/>
            </a:pPr>
            <a:r>
              <a:rPr lang="en-IE" dirty="0">
                <a:solidFill>
                  <a:srgbClr val="010307"/>
                </a:solidFill>
              </a:rPr>
              <a:t>You will have to submit your decisions to young people for approval</a:t>
            </a:r>
          </a:p>
          <a:p>
            <a:pPr>
              <a:buFont typeface="Arial" panose="020B0604020202020204" pitchFamily="34" charset="0"/>
              <a:buChar char="•"/>
            </a:pPr>
            <a:r>
              <a:rPr lang="en-IE" dirty="0">
                <a:solidFill>
                  <a:srgbClr val="010307"/>
                </a:solidFill>
              </a:rPr>
              <a:t>Children will manage the budget of the project</a:t>
            </a:r>
          </a:p>
          <a:p>
            <a:pPr>
              <a:buFont typeface="Arial" panose="020B0604020202020204" pitchFamily="34" charset="0"/>
              <a:buChar char="•"/>
            </a:pPr>
            <a:r>
              <a:rPr lang="en-IE" dirty="0">
                <a:solidFill>
                  <a:srgbClr val="010307"/>
                </a:solidFill>
              </a:rPr>
              <a:t>If you can’t do it perfectly don’t start</a:t>
            </a:r>
          </a:p>
          <a:p>
            <a:pPr marL="285750" indent="-285750">
              <a:buFont typeface="Arial" panose="020B0604020202020204" pitchFamily="34" charset="0"/>
              <a:buChar char="•"/>
            </a:pPr>
            <a:endParaRPr lang="en-IE" dirty="0">
              <a:solidFill>
                <a:srgbClr val="FEFFFF"/>
              </a:solidFill>
            </a:endParaRPr>
          </a:p>
        </p:txBody>
      </p:sp>
      <p:sp>
        <p:nvSpPr>
          <p:cNvPr id="6" name="Title 1">
            <a:extLst>
              <a:ext uri="{FF2B5EF4-FFF2-40B4-BE49-F238E27FC236}">
                <a16:creationId xmlns:a16="http://schemas.microsoft.com/office/drawing/2014/main" xmlns="" id="{CC40CFC4-2D7E-2A1C-19B7-BBC4681A9F06}"/>
              </a:ext>
            </a:extLst>
          </p:cNvPr>
          <p:cNvSpPr txBox="1">
            <a:spLocks/>
          </p:cNvSpPr>
          <p:nvPr/>
        </p:nvSpPr>
        <p:spPr bwMode="auto">
          <a:xfrm>
            <a:off x="481533" y="707648"/>
            <a:ext cx="8309903" cy="55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25200" numCol="1" anchor="b" anchorCtr="0" compatLnSpc="1">
            <a:prstTxWarp prst="textNoShape">
              <a:avLst/>
            </a:prstTxWarp>
            <a:normAutofit/>
          </a:bodyPr>
          <a:lstStyle>
            <a:lvl1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1pPr>
            <a:lvl2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2pPr>
            <a:lvl3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3pPr>
            <a:lvl4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4pPr>
            <a:lvl5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en-IE" kern="0" dirty="0">
                <a:latin typeface="Arial" panose="020B0604020202020204" pitchFamily="34" charset="0"/>
                <a:cs typeface="Arial" panose="020B0604020202020204" pitchFamily="34" charset="0"/>
              </a:rPr>
              <a:t>What it isn’t:</a:t>
            </a:r>
          </a:p>
        </p:txBody>
      </p:sp>
    </p:spTree>
    <p:extLst>
      <p:ext uri="{BB962C8B-B14F-4D97-AF65-F5344CB8AC3E}">
        <p14:creationId xmlns:p14="http://schemas.microsoft.com/office/powerpoint/2010/main" val="391083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086B04-F484-4BFF-E62A-8625B1515202}"/>
              </a:ext>
            </a:extLst>
          </p:cNvPr>
          <p:cNvSpPr>
            <a:spLocks noGrp="1"/>
          </p:cNvSpPr>
          <p:nvPr>
            <p:ph idx="1"/>
          </p:nvPr>
        </p:nvSpPr>
        <p:spPr>
          <a:xfrm>
            <a:off x="405001" y="1972596"/>
            <a:ext cx="8097868" cy="4802909"/>
          </a:xfrm>
        </p:spPr>
        <p:txBody>
          <a:bodyPr anchor="ctr">
            <a:normAutofit/>
          </a:bodyPr>
          <a:lstStyle/>
          <a:p>
            <a:pPr>
              <a:buFont typeface="Arial" panose="020B0604020202020204" pitchFamily="34" charset="0"/>
              <a:buChar char="•"/>
            </a:pPr>
            <a:r>
              <a:rPr lang="en-IE" dirty="0">
                <a:solidFill>
                  <a:srgbClr val="010307"/>
                </a:solidFill>
              </a:rPr>
              <a:t>There is a growing body of evidence on the benefits of participation by children and young people in decision-making across a range of measures, including improved services, policies, research, active citizenship and, most importantly, improvements for children themselves and for society generally (Kilkelly et al, 2014). </a:t>
            </a:r>
          </a:p>
          <a:p>
            <a:pPr>
              <a:buFont typeface="Arial" panose="020B0604020202020204" pitchFamily="34" charset="0"/>
              <a:buChar char="•"/>
            </a:pPr>
            <a:r>
              <a:rPr lang="en-IE" dirty="0">
                <a:solidFill>
                  <a:srgbClr val="010307"/>
                </a:solidFill>
              </a:rPr>
              <a:t>Inclusion of children and young people in decision-making can promote children’s protection, and improve their confidence, communication skills and ability to negotiate, network, and make judgements (Franklin and Sinclair, 2000).</a:t>
            </a:r>
          </a:p>
          <a:p>
            <a:pPr marL="285750" indent="-285750">
              <a:buFont typeface="Arial" panose="020B0604020202020204" pitchFamily="34" charset="0"/>
              <a:buChar char="•"/>
            </a:pPr>
            <a:r>
              <a:rPr lang="en-IE" dirty="0">
                <a:solidFill>
                  <a:srgbClr val="010307"/>
                </a:solidFill>
              </a:rPr>
              <a:t>(From Seldom Heard Toolkit)</a:t>
            </a:r>
          </a:p>
          <a:p>
            <a:pPr marL="0" indent="0"/>
            <a:endParaRPr lang="en-IE" dirty="0">
              <a:solidFill>
                <a:srgbClr val="FEFFFF"/>
              </a:solidFill>
            </a:endParaRPr>
          </a:p>
        </p:txBody>
      </p:sp>
      <p:sp>
        <p:nvSpPr>
          <p:cNvPr id="4" name="Title 1">
            <a:extLst>
              <a:ext uri="{FF2B5EF4-FFF2-40B4-BE49-F238E27FC236}">
                <a16:creationId xmlns:a16="http://schemas.microsoft.com/office/drawing/2014/main" xmlns="" id="{666B39D4-8DB0-9F6D-6261-54CA93943A11}"/>
              </a:ext>
            </a:extLst>
          </p:cNvPr>
          <p:cNvSpPr txBox="1">
            <a:spLocks/>
          </p:cNvSpPr>
          <p:nvPr/>
        </p:nvSpPr>
        <p:spPr bwMode="auto">
          <a:xfrm>
            <a:off x="477508" y="707648"/>
            <a:ext cx="8309903" cy="55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25200" numCol="1" anchor="b" anchorCtr="0" compatLnSpc="1">
            <a:prstTxWarp prst="textNoShape">
              <a:avLst/>
            </a:prstTxWarp>
            <a:normAutofit/>
          </a:bodyPr>
          <a:lstStyle>
            <a:lvl1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1pPr>
            <a:lvl2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2pPr>
            <a:lvl3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3pPr>
            <a:lvl4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4pPr>
            <a:lvl5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en-IE" kern="0" dirty="0">
                <a:latin typeface="Arial" panose="020B0604020202020204" pitchFamily="34" charset="0"/>
                <a:cs typeface="Arial" panose="020B0604020202020204" pitchFamily="34" charset="0"/>
              </a:rPr>
              <a:t>What it is</a:t>
            </a:r>
          </a:p>
        </p:txBody>
      </p:sp>
    </p:spTree>
    <p:extLst>
      <p:ext uri="{BB962C8B-B14F-4D97-AF65-F5344CB8AC3E}">
        <p14:creationId xmlns:p14="http://schemas.microsoft.com/office/powerpoint/2010/main" val="523698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E3868-DE0B-BB9D-F695-4017C13C6A6E}"/>
              </a:ext>
            </a:extLst>
          </p:cNvPr>
          <p:cNvSpPr>
            <a:spLocks noGrp="1"/>
          </p:cNvSpPr>
          <p:nvPr>
            <p:ph type="title"/>
          </p:nvPr>
        </p:nvSpPr>
        <p:spPr/>
        <p:txBody>
          <a:bodyPr/>
          <a:lstStyle/>
          <a:p>
            <a:r>
              <a:rPr lang="en-IE" dirty="0"/>
              <a:t>Lessons from Current Practice</a:t>
            </a:r>
          </a:p>
        </p:txBody>
      </p:sp>
      <p:sp>
        <p:nvSpPr>
          <p:cNvPr id="4" name="Content Placeholder 3">
            <a:extLst>
              <a:ext uri="{FF2B5EF4-FFF2-40B4-BE49-F238E27FC236}">
                <a16:creationId xmlns:a16="http://schemas.microsoft.com/office/drawing/2014/main" xmlns="" id="{3B0C8EC4-66ED-4237-C5AA-CDE8160DA00A}"/>
              </a:ext>
            </a:extLst>
          </p:cNvPr>
          <p:cNvSpPr>
            <a:spLocks noGrp="1"/>
          </p:cNvSpPr>
          <p:nvPr>
            <p:ph idx="10"/>
          </p:nvPr>
        </p:nvSpPr>
        <p:spPr>
          <a:xfrm>
            <a:off x="473099" y="1916832"/>
            <a:ext cx="7327009" cy="4608512"/>
          </a:xfrm>
        </p:spPr>
        <p:txBody>
          <a:bodyPr/>
          <a:lstStyle/>
          <a:p>
            <a:pPr>
              <a:buFont typeface="Arial" panose="020B0604020202020204" pitchFamily="34" charset="0"/>
              <a:buChar char="•"/>
            </a:pPr>
            <a:r>
              <a:rPr lang="en-IE" dirty="0"/>
              <a:t>There’s no one ‘right way’ and there’s no one ‘right answer’</a:t>
            </a:r>
          </a:p>
          <a:p>
            <a:pPr>
              <a:buFont typeface="Arial" panose="020B0604020202020204" pitchFamily="34" charset="0"/>
              <a:buChar char="•"/>
            </a:pPr>
            <a:r>
              <a:rPr lang="en-IE" dirty="0"/>
              <a:t>Your best ideas will be creative problem solving (like the rest of your work)</a:t>
            </a:r>
          </a:p>
          <a:p>
            <a:pPr>
              <a:buFont typeface="Arial" panose="020B0604020202020204" pitchFamily="34" charset="0"/>
              <a:buChar char="•"/>
            </a:pPr>
            <a:r>
              <a:rPr lang="en-IE" dirty="0"/>
              <a:t>Consultation and Participation aren’t separate from the work…it is the work</a:t>
            </a:r>
          </a:p>
          <a:p>
            <a:pPr>
              <a:buFont typeface="Arial" panose="020B0604020202020204" pitchFamily="34" charset="0"/>
              <a:buChar char="•"/>
            </a:pPr>
            <a:r>
              <a:rPr lang="en-IE" dirty="0"/>
              <a:t>The best programmes are supported by a good working partnership</a:t>
            </a:r>
          </a:p>
          <a:p>
            <a:pPr>
              <a:buFont typeface="Arial" panose="020B0604020202020204" pitchFamily="34" charset="0"/>
              <a:buChar char="•"/>
            </a:pPr>
            <a:r>
              <a:rPr lang="en-IE" dirty="0"/>
              <a:t>with the school that leverages everyone’s skills</a:t>
            </a:r>
          </a:p>
          <a:p>
            <a:pPr>
              <a:buFont typeface="Arial" panose="020B0604020202020204" pitchFamily="34" charset="0"/>
              <a:buChar char="•"/>
            </a:pPr>
            <a:r>
              <a:rPr lang="en-IE" dirty="0"/>
              <a:t>There will be challenges – it doesn’t mean something is going wrong</a:t>
            </a:r>
          </a:p>
          <a:p>
            <a:pPr>
              <a:buFont typeface="Arial" panose="020B0604020202020204" pitchFamily="34" charset="0"/>
              <a:buChar char="•"/>
            </a:pPr>
            <a:r>
              <a:rPr lang="en-IE" dirty="0"/>
              <a:t>Facilitating self expression and facilitating decision making are not the </a:t>
            </a:r>
            <a:r>
              <a:rPr lang="en-IE"/>
              <a:t>same thing.</a:t>
            </a:r>
            <a:endParaRPr lang="en-IE" dirty="0"/>
          </a:p>
          <a:p>
            <a:endParaRPr lang="en-IE" dirty="0"/>
          </a:p>
        </p:txBody>
      </p:sp>
    </p:spTree>
    <p:extLst>
      <p:ext uri="{BB962C8B-B14F-4D97-AF65-F5344CB8AC3E}">
        <p14:creationId xmlns:p14="http://schemas.microsoft.com/office/powerpoint/2010/main" val="3733816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BBF4506-007E-70BE-2095-165AE19FCD0D}"/>
              </a:ext>
            </a:extLst>
          </p:cNvPr>
          <p:cNvSpPr txBox="1">
            <a:spLocks/>
          </p:cNvSpPr>
          <p:nvPr/>
        </p:nvSpPr>
        <p:spPr bwMode="auto">
          <a:xfrm>
            <a:off x="467544" y="548680"/>
            <a:ext cx="842493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25200" numCol="1" anchor="b" anchorCtr="0" compatLnSpc="1">
            <a:prstTxWarp prst="textNoShape">
              <a:avLst/>
            </a:prstTxWarp>
            <a:normAutofit/>
          </a:bodyPr>
          <a:lstStyle>
            <a:lvl1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1pPr>
            <a:lvl2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2pPr>
            <a:lvl3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3pPr>
            <a:lvl4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4pPr>
            <a:lvl5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pPr>
              <a:spcAft>
                <a:spcPts val="600"/>
              </a:spcAft>
            </a:pPr>
            <a:r>
              <a:rPr lang="en-US" b="1" kern="0" dirty="0">
                <a:latin typeface="Arial" panose="020B0604020202020204" pitchFamily="34" charset="0"/>
                <a:cs typeface="Arial" panose="020B0604020202020204" pitchFamily="34" charset="0"/>
              </a:rPr>
              <a:t>Rule of thumb:</a:t>
            </a:r>
          </a:p>
        </p:txBody>
      </p:sp>
      <p:pic>
        <p:nvPicPr>
          <p:cNvPr id="5" name="Picture 4" descr="A picture containing text, person&#10;&#10;Description automatically generated">
            <a:extLst>
              <a:ext uri="{FF2B5EF4-FFF2-40B4-BE49-F238E27FC236}">
                <a16:creationId xmlns:a16="http://schemas.microsoft.com/office/drawing/2014/main" xmlns="" id="{7C57A67C-2F90-F367-3369-6FD22C8BA12E}"/>
              </a:ext>
            </a:extLst>
          </p:cNvPr>
          <p:cNvPicPr>
            <a:picLocks noChangeAspect="1"/>
          </p:cNvPicPr>
          <p:nvPr/>
        </p:nvPicPr>
        <p:blipFill>
          <a:blip r:embed="rId3"/>
          <a:stretch>
            <a:fillRect/>
          </a:stretch>
        </p:blipFill>
        <p:spPr>
          <a:xfrm>
            <a:off x="3419872" y="2055447"/>
            <a:ext cx="5472608" cy="3899233"/>
          </a:xfrm>
          <a:prstGeom prst="rect">
            <a:avLst/>
          </a:prstGeom>
          <a:noFill/>
        </p:spPr>
      </p:pic>
      <p:sp>
        <p:nvSpPr>
          <p:cNvPr id="3" name="Content Placeholder 2">
            <a:extLst>
              <a:ext uri="{FF2B5EF4-FFF2-40B4-BE49-F238E27FC236}">
                <a16:creationId xmlns:a16="http://schemas.microsoft.com/office/drawing/2014/main" xmlns="" id="{E4180F6D-63DE-126A-96E7-A5E093986E9F}"/>
              </a:ext>
            </a:extLst>
          </p:cNvPr>
          <p:cNvSpPr>
            <a:spLocks noGrp="1"/>
          </p:cNvSpPr>
          <p:nvPr>
            <p:ph idx="10"/>
          </p:nvPr>
        </p:nvSpPr>
        <p:spPr>
          <a:xfrm>
            <a:off x="473100" y="1916832"/>
            <a:ext cx="2736304" cy="4608512"/>
          </a:xfrm>
        </p:spPr>
        <p:txBody>
          <a:bodyPr vert="horz" wrap="square" lIns="0" tIns="45711" rIns="91423" bIns="45711" numCol="1" anchor="t" anchorCtr="0" compatLnSpc="1">
            <a:prstTxWarp prst="textNoShape">
              <a:avLst/>
            </a:prstTxWarp>
            <a:normAutofit/>
          </a:bodyPr>
          <a:lstStyle/>
          <a:p>
            <a:pPr marL="0" indent="0"/>
            <a:r>
              <a:rPr lang="en-US" sz="2400" dirty="0"/>
              <a:t>“Nothing about us, without us”</a:t>
            </a:r>
          </a:p>
          <a:p>
            <a:pPr marL="0" indent="0"/>
            <a:endParaRPr lang="en-US" sz="2400" dirty="0"/>
          </a:p>
          <a:p>
            <a:pPr marL="0" indent="0"/>
            <a:endParaRPr lang="en-US" sz="2400" dirty="0"/>
          </a:p>
          <a:p>
            <a:pPr marL="0" indent="0"/>
            <a:endParaRPr lang="en-US" sz="2400" dirty="0"/>
          </a:p>
        </p:txBody>
      </p:sp>
    </p:spTree>
    <p:extLst>
      <p:ext uri="{BB962C8B-B14F-4D97-AF65-F5344CB8AC3E}">
        <p14:creationId xmlns:p14="http://schemas.microsoft.com/office/powerpoint/2010/main" val="3429610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2C13D-1E1B-020B-5BB9-AD6AAC0FC578}"/>
              </a:ext>
            </a:extLst>
          </p:cNvPr>
          <p:cNvSpPr>
            <a:spLocks noGrp="1"/>
          </p:cNvSpPr>
          <p:nvPr>
            <p:ph type="title"/>
          </p:nvPr>
        </p:nvSpPr>
        <p:spPr/>
        <p:txBody>
          <a:bodyPr/>
          <a:lstStyle/>
          <a:p>
            <a:endParaRPr lang="en-IE"/>
          </a:p>
        </p:txBody>
      </p:sp>
      <p:sp>
        <p:nvSpPr>
          <p:cNvPr id="4" name="Content Placeholder 3">
            <a:extLst>
              <a:ext uri="{FF2B5EF4-FFF2-40B4-BE49-F238E27FC236}">
                <a16:creationId xmlns:a16="http://schemas.microsoft.com/office/drawing/2014/main" xmlns="" id="{3208DB83-1FA3-2BCA-460B-6E02CA37F400}"/>
              </a:ext>
            </a:extLst>
          </p:cNvPr>
          <p:cNvSpPr>
            <a:spLocks noGrp="1"/>
          </p:cNvSpPr>
          <p:nvPr>
            <p:ph idx="10"/>
          </p:nvPr>
        </p:nvSpPr>
        <p:spPr>
          <a:xfrm>
            <a:off x="473100" y="1916832"/>
            <a:ext cx="8419380" cy="4677932"/>
          </a:xfrm>
        </p:spPr>
        <p:txBody>
          <a:bodyPr/>
          <a:lstStyle/>
          <a:p>
            <a:pPr algn="ctr"/>
            <a:r>
              <a:rPr lang="en-IE" dirty="0"/>
              <a:t>  </a:t>
            </a:r>
          </a:p>
          <a:p>
            <a:pPr algn="ctr"/>
            <a:endParaRPr lang="en-IE" dirty="0"/>
          </a:p>
          <a:p>
            <a:pPr algn="ctr"/>
            <a:endParaRPr lang="en-IE" dirty="0"/>
          </a:p>
          <a:p>
            <a:pPr algn="ctr"/>
            <a:r>
              <a:rPr lang="en-IE" dirty="0"/>
              <a:t> </a:t>
            </a:r>
            <a:r>
              <a:rPr lang="en-IE" sz="2400" b="1" i="1" dirty="0"/>
              <a:t>‘Although where you are going is </a:t>
            </a:r>
            <a:r>
              <a:rPr lang="en-IE" sz="2400" b="1" i="1" dirty="0" err="1"/>
              <a:t>infront</a:t>
            </a:r>
            <a:r>
              <a:rPr lang="en-IE" sz="2400" b="1" i="1" dirty="0"/>
              <a:t> of you, there is no such thing as straight ahead’</a:t>
            </a:r>
          </a:p>
          <a:p>
            <a:pPr algn="ctr"/>
            <a:r>
              <a:rPr lang="en-IE" sz="2400" i="1" dirty="0"/>
              <a:t>Jeannette Winterson, The Passion</a:t>
            </a:r>
          </a:p>
        </p:txBody>
      </p:sp>
    </p:spTree>
    <p:extLst>
      <p:ext uri="{BB962C8B-B14F-4D97-AF65-F5344CB8AC3E}">
        <p14:creationId xmlns:p14="http://schemas.microsoft.com/office/powerpoint/2010/main" val="3414874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5C01FB6-5A79-8014-AD93-BF9DCBADE55B}"/>
              </a:ext>
            </a:extLst>
          </p:cNvPr>
          <p:cNvSpPr>
            <a:spLocks noGrp="1"/>
          </p:cNvSpPr>
          <p:nvPr>
            <p:ph idx="1"/>
          </p:nvPr>
        </p:nvSpPr>
        <p:spPr>
          <a:xfrm>
            <a:off x="405001" y="1714121"/>
            <a:ext cx="8009961" cy="4512070"/>
          </a:xfrm>
        </p:spPr>
        <p:txBody>
          <a:bodyPr anchor="ctr">
            <a:normAutofit/>
          </a:bodyPr>
          <a:lstStyle/>
          <a:p>
            <a:pPr marL="457200" indent="-457200">
              <a:buFont typeface="Arial" panose="020B0604020202020204" pitchFamily="34" charset="0"/>
              <a:buChar char="•"/>
            </a:pPr>
            <a:r>
              <a:rPr lang="en-IE" dirty="0">
                <a:solidFill>
                  <a:srgbClr val="010307"/>
                </a:solidFill>
              </a:rPr>
              <a:t>Think about the four dimensions of the Lundy Framework and how to start with </a:t>
            </a:r>
            <a:r>
              <a:rPr lang="en-IE" b="1" dirty="0">
                <a:solidFill>
                  <a:srgbClr val="010307"/>
                </a:solidFill>
              </a:rPr>
              <a:t>making space</a:t>
            </a:r>
          </a:p>
          <a:p>
            <a:pPr marL="457200" indent="-457200">
              <a:buFont typeface="Arial" panose="020B0604020202020204" pitchFamily="34" charset="0"/>
              <a:buChar char="•"/>
            </a:pPr>
            <a:r>
              <a:rPr lang="en-IE" dirty="0">
                <a:solidFill>
                  <a:srgbClr val="010307"/>
                </a:solidFill>
              </a:rPr>
              <a:t>Start with what you’re already good at and you’re already doing</a:t>
            </a:r>
          </a:p>
          <a:p>
            <a:pPr marL="457200" indent="-457200">
              <a:buFont typeface="Arial" panose="020B0604020202020204" pitchFamily="34" charset="0"/>
              <a:buChar char="•"/>
            </a:pPr>
            <a:r>
              <a:rPr lang="en-IE" dirty="0">
                <a:solidFill>
                  <a:srgbClr val="010307"/>
                </a:solidFill>
              </a:rPr>
              <a:t>How will you involve seldom heard young people?</a:t>
            </a:r>
          </a:p>
          <a:p>
            <a:pPr marL="457200" indent="-457200">
              <a:buFont typeface="Arial" panose="020B0604020202020204" pitchFamily="34" charset="0"/>
              <a:buChar char="•"/>
            </a:pPr>
            <a:r>
              <a:rPr lang="en-IE" dirty="0">
                <a:solidFill>
                  <a:srgbClr val="010307"/>
                </a:solidFill>
              </a:rPr>
              <a:t>You’re already on your journey …and you’re going to be brilliant </a:t>
            </a:r>
            <a:r>
              <a:rPr lang="en-IE" dirty="0">
                <a:solidFill>
                  <a:srgbClr val="010307"/>
                </a:solidFill>
                <a:sym typeface="Wingdings" pitchFamily="2" charset="2"/>
              </a:rPr>
              <a:t></a:t>
            </a:r>
            <a:endParaRPr lang="en-IE" dirty="0">
              <a:solidFill>
                <a:srgbClr val="FEFFFF"/>
              </a:solidFill>
            </a:endParaRPr>
          </a:p>
          <a:p>
            <a:pPr marL="0" indent="0"/>
            <a:endParaRPr lang="en-IE" dirty="0">
              <a:solidFill>
                <a:srgbClr val="FEFFFF"/>
              </a:solidFill>
            </a:endParaRPr>
          </a:p>
        </p:txBody>
      </p:sp>
      <p:sp>
        <p:nvSpPr>
          <p:cNvPr id="4" name="Title 1">
            <a:extLst>
              <a:ext uri="{FF2B5EF4-FFF2-40B4-BE49-F238E27FC236}">
                <a16:creationId xmlns:a16="http://schemas.microsoft.com/office/drawing/2014/main" xmlns="" id="{AFE98BEE-A3E9-506E-0FD0-FE98D6C752B2}"/>
              </a:ext>
            </a:extLst>
          </p:cNvPr>
          <p:cNvSpPr txBox="1">
            <a:spLocks/>
          </p:cNvSpPr>
          <p:nvPr/>
        </p:nvSpPr>
        <p:spPr bwMode="auto">
          <a:xfrm>
            <a:off x="469449" y="711676"/>
            <a:ext cx="8309903" cy="55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25200" numCol="1" anchor="b" anchorCtr="0" compatLnSpc="1">
            <a:prstTxWarp prst="textNoShape">
              <a:avLst/>
            </a:prstTxWarp>
            <a:normAutofit/>
          </a:bodyPr>
          <a:lstStyle>
            <a:lvl1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1pPr>
            <a:lvl2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2pPr>
            <a:lvl3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3pPr>
            <a:lvl4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4pPr>
            <a:lvl5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en-IE" kern="0" dirty="0">
                <a:latin typeface="Arial" panose="020B0604020202020204" pitchFamily="34" charset="0"/>
                <a:cs typeface="Arial" panose="020B0604020202020204" pitchFamily="34" charset="0"/>
              </a:rPr>
              <a:t>Things to think about in the coming weeks</a:t>
            </a:r>
          </a:p>
        </p:txBody>
      </p:sp>
    </p:spTree>
    <p:extLst>
      <p:ext uri="{BB962C8B-B14F-4D97-AF65-F5344CB8AC3E}">
        <p14:creationId xmlns:p14="http://schemas.microsoft.com/office/powerpoint/2010/main" val="137351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3AFFBF-ECA8-40DC-25BF-CB833A818ACF}"/>
              </a:ext>
            </a:extLst>
          </p:cNvPr>
          <p:cNvSpPr>
            <a:spLocks noGrp="1"/>
          </p:cNvSpPr>
          <p:nvPr>
            <p:ph type="title"/>
          </p:nvPr>
        </p:nvSpPr>
        <p:spPr/>
        <p:txBody>
          <a:bodyPr/>
          <a:lstStyle/>
          <a:p>
            <a:r>
              <a:rPr lang="en-IE" dirty="0"/>
              <a:t>Resources</a:t>
            </a:r>
          </a:p>
        </p:txBody>
      </p:sp>
      <p:sp>
        <p:nvSpPr>
          <p:cNvPr id="3" name="Content Placeholder 2">
            <a:extLst>
              <a:ext uri="{FF2B5EF4-FFF2-40B4-BE49-F238E27FC236}">
                <a16:creationId xmlns:a16="http://schemas.microsoft.com/office/drawing/2014/main" xmlns="" id="{59111791-CDAE-F9B1-4E3A-CD85908C2F9E}"/>
              </a:ext>
            </a:extLst>
          </p:cNvPr>
          <p:cNvSpPr>
            <a:spLocks noGrp="1"/>
          </p:cNvSpPr>
          <p:nvPr>
            <p:ph idx="1"/>
          </p:nvPr>
        </p:nvSpPr>
        <p:spPr/>
        <p:txBody>
          <a:bodyPr/>
          <a:lstStyle/>
          <a:p>
            <a:r>
              <a:rPr lang="en-IE" dirty="0"/>
              <a:t>Lundy model, framework, checklist and other tools:</a:t>
            </a:r>
          </a:p>
          <a:p>
            <a:r>
              <a:rPr lang="en-IE" dirty="0">
                <a:hlinkClick r:id="rId3"/>
              </a:rPr>
              <a:t>https://hubnanog.ie/participation-framework/</a:t>
            </a:r>
            <a:endParaRPr lang="en-IE" dirty="0"/>
          </a:p>
          <a:p>
            <a:endParaRPr lang="en-IE" dirty="0"/>
          </a:p>
          <a:p>
            <a:r>
              <a:rPr lang="en-IE" dirty="0"/>
              <a:t>Seldom heard toolkit: A Practical Guide to Including Seldom </a:t>
            </a:r>
            <a:br>
              <a:rPr lang="en-IE" dirty="0"/>
            </a:br>
            <a:r>
              <a:rPr lang="en-IE" dirty="0"/>
              <a:t>Heard Children and Young People in Decision Making</a:t>
            </a:r>
          </a:p>
          <a:p>
            <a:r>
              <a:rPr lang="en-IE" dirty="0">
                <a:hlinkClick r:id="rId4"/>
              </a:rPr>
              <a:t>https://www.comhairlenanog.ie/wpcontent/uploads/2014/10/Seldom-Heard-toolkit.pdf</a:t>
            </a:r>
            <a:endParaRPr lang="en-IE" dirty="0"/>
          </a:p>
          <a:p>
            <a:endParaRPr lang="en-IE" dirty="0"/>
          </a:p>
          <a:p>
            <a:r>
              <a:rPr lang="en-IE" dirty="0"/>
              <a:t>National Strategy on Children and Young People’s Participation in Decision Making:</a:t>
            </a:r>
          </a:p>
          <a:p>
            <a:r>
              <a:rPr lang="en-IE" dirty="0">
                <a:hlinkClick r:id="rId5"/>
              </a:rPr>
              <a:t>https://www.gov.ie/en/publication/9128db-national-strategy-on-children-and-young-peoples-participation-in-dec/</a:t>
            </a:r>
            <a:endParaRPr lang="en-IE" dirty="0"/>
          </a:p>
        </p:txBody>
      </p:sp>
    </p:spTree>
    <p:extLst>
      <p:ext uri="{BB962C8B-B14F-4D97-AF65-F5344CB8AC3E}">
        <p14:creationId xmlns:p14="http://schemas.microsoft.com/office/powerpoint/2010/main" val="3368611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89AB7A-74FD-1309-4BC4-31328AB98934}"/>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xmlns="" id="{9B8F10B8-4558-7A16-4984-D1010209130C}"/>
              </a:ext>
            </a:extLst>
          </p:cNvPr>
          <p:cNvSpPr>
            <a:spLocks noGrp="1"/>
          </p:cNvSpPr>
          <p:nvPr>
            <p:ph idx="1"/>
          </p:nvPr>
        </p:nvSpPr>
        <p:spPr/>
        <p:txBody>
          <a:bodyPr/>
          <a:lstStyle/>
          <a:p>
            <a:endParaRPr lang="en-IE" dirty="0"/>
          </a:p>
          <a:p>
            <a:endParaRPr lang="en-IE" dirty="0"/>
          </a:p>
          <a:p>
            <a:r>
              <a:rPr lang="en-IE" dirty="0"/>
              <a:t>Discuss and agree one way that each item in the box can be used to support consultation.</a:t>
            </a:r>
          </a:p>
          <a:p>
            <a:r>
              <a:rPr lang="en-IE" dirty="0"/>
              <a:t>Write each on a separate slip </a:t>
            </a:r>
            <a:r>
              <a:rPr lang="en-IE"/>
              <a:t>of paper.</a:t>
            </a:r>
            <a:endParaRPr lang="en-IE" dirty="0"/>
          </a:p>
        </p:txBody>
      </p:sp>
    </p:spTree>
    <p:extLst>
      <p:ext uri="{BB962C8B-B14F-4D97-AF65-F5344CB8AC3E}">
        <p14:creationId xmlns:p14="http://schemas.microsoft.com/office/powerpoint/2010/main" val="280957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xmlns="" id="{74D68BF4-8230-F04A-CEA9-BF7D1BB29793}"/>
              </a:ext>
            </a:extLst>
          </p:cNvPr>
          <p:cNvGraphicFramePr>
            <a:graphicFrameLocks noGrp="1"/>
          </p:cNvGraphicFramePr>
          <p:nvPr>
            <p:ph sz="half" idx="1"/>
            <p:extLst>
              <p:ext uri="{D42A27DB-BD31-4B8C-83A1-F6EECF244321}">
                <p14:modId xmlns:p14="http://schemas.microsoft.com/office/powerpoint/2010/main" val="2484421819"/>
              </p:ext>
            </p:extLst>
          </p:nvPr>
        </p:nvGraphicFramePr>
        <p:xfrm>
          <a:off x="468313" y="1828800"/>
          <a:ext cx="8424862" cy="4768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xmlns="" id="{EF0FEED7-C6CD-C0CF-28CE-858A8C10CEBA}"/>
              </a:ext>
            </a:extLst>
          </p:cNvPr>
          <p:cNvSpPr>
            <a:spLocks noGrp="1"/>
          </p:cNvSpPr>
          <p:nvPr>
            <p:ph type="title"/>
          </p:nvPr>
        </p:nvSpPr>
        <p:spPr>
          <a:xfrm>
            <a:off x="463938" y="748380"/>
            <a:ext cx="8424936" cy="720080"/>
          </a:xfrm>
        </p:spPr>
        <p:txBody>
          <a:bodyPr anchor="ctr">
            <a:normAutofit/>
          </a:bodyPr>
          <a:lstStyle/>
          <a:p>
            <a:r>
              <a:rPr lang="en-IE" dirty="0"/>
              <a:t>Reflection:</a:t>
            </a:r>
          </a:p>
        </p:txBody>
      </p:sp>
    </p:spTree>
    <p:extLst>
      <p:ext uri="{BB962C8B-B14F-4D97-AF65-F5344CB8AC3E}">
        <p14:creationId xmlns:p14="http://schemas.microsoft.com/office/powerpoint/2010/main" val="261717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xmlns="" id="{74D68BF4-8230-F04A-CEA9-BF7D1BB29793}"/>
              </a:ext>
            </a:extLst>
          </p:cNvPr>
          <p:cNvGraphicFramePr>
            <a:graphicFrameLocks noGrp="1"/>
          </p:cNvGraphicFramePr>
          <p:nvPr>
            <p:ph sz="half" idx="1"/>
            <p:extLst/>
          </p:nvPr>
        </p:nvGraphicFramePr>
        <p:xfrm>
          <a:off x="468313" y="1828800"/>
          <a:ext cx="8424862" cy="4768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xmlns="" id="{EF0FEED7-C6CD-C0CF-28CE-858A8C10CEBA}"/>
              </a:ext>
            </a:extLst>
          </p:cNvPr>
          <p:cNvSpPr>
            <a:spLocks noGrp="1"/>
          </p:cNvSpPr>
          <p:nvPr>
            <p:ph type="title"/>
          </p:nvPr>
        </p:nvSpPr>
        <p:spPr>
          <a:xfrm>
            <a:off x="463938" y="748380"/>
            <a:ext cx="8424936" cy="720080"/>
          </a:xfrm>
        </p:spPr>
        <p:txBody>
          <a:bodyPr anchor="ctr">
            <a:normAutofit/>
          </a:bodyPr>
          <a:lstStyle/>
          <a:p>
            <a:r>
              <a:rPr lang="en-IE" dirty="0"/>
              <a:t>Reflection:</a:t>
            </a:r>
          </a:p>
        </p:txBody>
      </p:sp>
    </p:spTree>
    <p:extLst>
      <p:ext uri="{BB962C8B-B14F-4D97-AF65-F5344CB8AC3E}">
        <p14:creationId xmlns:p14="http://schemas.microsoft.com/office/powerpoint/2010/main" val="2869242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F318EC7-D140-9E9B-A3B2-3D9D4691347C}"/>
              </a:ext>
            </a:extLst>
          </p:cNvPr>
          <p:cNvSpPr>
            <a:spLocks noGrp="1"/>
          </p:cNvSpPr>
          <p:nvPr>
            <p:ph type="title"/>
          </p:nvPr>
        </p:nvSpPr>
        <p:spPr/>
        <p:txBody>
          <a:bodyPr/>
          <a:lstStyle/>
          <a:p>
            <a:r>
              <a:rPr lang="en-IE" dirty="0"/>
              <a:t>National Framework </a:t>
            </a:r>
          </a:p>
        </p:txBody>
      </p:sp>
      <p:pic>
        <p:nvPicPr>
          <p:cNvPr id="8" name="Picture Placeholder 7" descr="A cover of a book&#10;&#10;Description automatically generated">
            <a:extLst>
              <a:ext uri="{FF2B5EF4-FFF2-40B4-BE49-F238E27FC236}">
                <a16:creationId xmlns:a16="http://schemas.microsoft.com/office/drawing/2014/main" xmlns="" id="{6C6AFC6E-4777-85F9-D2B7-A5FB38682908}"/>
              </a:ext>
            </a:extLst>
          </p:cNvPr>
          <p:cNvPicPr>
            <a:picLocks noGrp="1" noChangeAspect="1"/>
          </p:cNvPicPr>
          <p:nvPr>
            <p:ph type="pic" idx="1"/>
          </p:nvPr>
        </p:nvPicPr>
        <p:blipFill>
          <a:blip r:embed="rId2"/>
          <a:srcRect t="7758" b="7758"/>
          <a:stretch>
            <a:fillRect/>
          </a:stretch>
        </p:blipFill>
        <p:spPr/>
      </p:pic>
      <p:sp>
        <p:nvSpPr>
          <p:cNvPr id="6" name="Content Placeholder 5">
            <a:extLst>
              <a:ext uri="{FF2B5EF4-FFF2-40B4-BE49-F238E27FC236}">
                <a16:creationId xmlns:a16="http://schemas.microsoft.com/office/drawing/2014/main" xmlns="" id="{28FD8BC2-2FF6-D749-7558-223E9DDDC970}"/>
              </a:ext>
            </a:extLst>
          </p:cNvPr>
          <p:cNvSpPr>
            <a:spLocks noGrp="1"/>
          </p:cNvSpPr>
          <p:nvPr>
            <p:ph idx="10"/>
          </p:nvPr>
        </p:nvSpPr>
        <p:spPr/>
        <p:txBody>
          <a:bodyPr/>
          <a:lstStyle/>
          <a:p>
            <a:r>
              <a:rPr lang="en-IE" sz="2000" dirty="0">
                <a:solidFill>
                  <a:srgbClr val="010307"/>
                </a:solidFill>
              </a:rPr>
              <a:t>The participation of children and young people in decision-making involves taking children and young people seriously and where possible responding to their suggestions, ideas and views in an appropriate and timely manner.</a:t>
            </a:r>
          </a:p>
          <a:p>
            <a:endParaRPr lang="en-IE" dirty="0"/>
          </a:p>
        </p:txBody>
      </p:sp>
    </p:spTree>
    <p:extLst>
      <p:ext uri="{BB962C8B-B14F-4D97-AF65-F5344CB8AC3E}">
        <p14:creationId xmlns:p14="http://schemas.microsoft.com/office/powerpoint/2010/main" val="65881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EE5D08-2B44-0D2F-5DBF-423D8E1171B6}"/>
              </a:ext>
            </a:extLst>
          </p:cNvPr>
          <p:cNvSpPr>
            <a:spLocks noGrp="1"/>
          </p:cNvSpPr>
          <p:nvPr>
            <p:ph type="title"/>
          </p:nvPr>
        </p:nvSpPr>
        <p:spPr/>
        <p:txBody>
          <a:bodyPr/>
          <a:lstStyle/>
          <a:p>
            <a:r>
              <a:rPr lang="en-IE" dirty="0"/>
              <a:t>Emerging Evaluation:</a:t>
            </a:r>
          </a:p>
        </p:txBody>
      </p:sp>
      <p:sp>
        <p:nvSpPr>
          <p:cNvPr id="3" name="Content Placeholder 2">
            <a:extLst>
              <a:ext uri="{FF2B5EF4-FFF2-40B4-BE49-F238E27FC236}">
                <a16:creationId xmlns:a16="http://schemas.microsoft.com/office/drawing/2014/main" xmlns="" id="{979A6E0B-BEE2-3AAE-BC98-CA91E6F810B8}"/>
              </a:ext>
            </a:extLst>
          </p:cNvPr>
          <p:cNvSpPr>
            <a:spLocks noGrp="1"/>
          </p:cNvSpPr>
          <p:nvPr>
            <p:ph idx="1"/>
          </p:nvPr>
        </p:nvSpPr>
        <p:spPr/>
        <p:txBody>
          <a:bodyPr/>
          <a:lstStyle/>
          <a:p>
            <a:pPr algn="ctr"/>
            <a:r>
              <a:rPr lang="en-GB" sz="2400" b="0" i="1" dirty="0">
                <a:solidFill>
                  <a:srgbClr val="010307"/>
                </a:solidFill>
                <a:effectLst/>
                <a:latin typeface="Calibri" panose="020F0502020204030204" pitchFamily="34" charset="0"/>
              </a:rPr>
              <a:t>“The Creative Schools initiative has transformed a very broad range of Irish schools, more than any other initiative heretofore by </a:t>
            </a:r>
            <a:r>
              <a:rPr lang="en-GB" sz="2400" b="1" i="1" dirty="0">
                <a:solidFill>
                  <a:srgbClr val="010307"/>
                </a:solidFill>
                <a:effectLst/>
                <a:latin typeface="Calibri" panose="020F0502020204030204" pitchFamily="34" charset="0"/>
              </a:rPr>
              <a:t>placing learners </a:t>
            </a:r>
            <a:r>
              <a:rPr lang="en-GB" sz="2400" b="0" i="1" dirty="0">
                <a:solidFill>
                  <a:srgbClr val="010307"/>
                </a:solidFill>
                <a:effectLst/>
                <a:latin typeface="Calibri" panose="020F0502020204030204" pitchFamily="34" charset="0"/>
              </a:rPr>
              <a:t>in every county at </a:t>
            </a:r>
            <a:r>
              <a:rPr lang="en-GB" sz="2400" b="1" i="1" dirty="0">
                <a:solidFill>
                  <a:srgbClr val="010307"/>
                </a:solidFill>
                <a:effectLst/>
                <a:latin typeface="Calibri" panose="020F0502020204030204" pitchFamily="34" charset="0"/>
              </a:rPr>
              <a:t>the heart of the process, valuing and validating their perspectives and experiences</a:t>
            </a:r>
            <a:r>
              <a:rPr lang="en-GB" sz="2400" b="0" i="1" dirty="0">
                <a:solidFill>
                  <a:srgbClr val="010307"/>
                </a:solidFill>
                <a:effectLst/>
                <a:latin typeface="Calibri" panose="020F0502020204030204" pitchFamily="34" charset="0"/>
              </a:rPr>
              <a:t>. Creative Schools has been </a:t>
            </a:r>
            <a:r>
              <a:rPr lang="en-GB" sz="2400" b="1" i="1" dirty="0">
                <a:solidFill>
                  <a:srgbClr val="010307"/>
                </a:solidFill>
                <a:effectLst/>
                <a:latin typeface="Calibri" panose="020F0502020204030204" pitchFamily="34" charset="0"/>
              </a:rPr>
              <a:t>collaborating meaningfully with learners and educators</a:t>
            </a:r>
            <a:r>
              <a:rPr lang="en-GB" sz="2400" b="0" i="1" dirty="0">
                <a:solidFill>
                  <a:srgbClr val="010307"/>
                </a:solidFill>
                <a:effectLst/>
                <a:latin typeface="Calibri" panose="020F0502020204030204" pitchFamily="34" charset="0"/>
              </a:rPr>
              <a:t> </a:t>
            </a:r>
            <a:r>
              <a:rPr lang="en-GB" sz="2400" b="1" i="1" dirty="0">
                <a:solidFill>
                  <a:srgbClr val="010307"/>
                </a:solidFill>
                <a:effectLst/>
                <a:latin typeface="Calibri" panose="020F0502020204030204" pitchFamily="34" charset="0"/>
              </a:rPr>
              <a:t>to shift the focus </a:t>
            </a:r>
            <a:r>
              <a:rPr lang="en-GB" sz="2400" b="0" i="1" dirty="0">
                <a:solidFill>
                  <a:srgbClr val="010307"/>
                </a:solidFill>
                <a:effectLst/>
                <a:latin typeface="Calibri" panose="020F0502020204030204" pitchFamily="34" charset="0"/>
              </a:rPr>
              <a:t>of arts education from child-centred to </a:t>
            </a:r>
            <a:r>
              <a:rPr lang="en-GB" sz="2400" b="1" i="1" dirty="0">
                <a:solidFill>
                  <a:srgbClr val="010307"/>
                </a:solidFill>
                <a:effectLst/>
                <a:latin typeface="Calibri" panose="020F0502020204030204" pitchFamily="34" charset="0"/>
              </a:rPr>
              <a:t>child-led</a:t>
            </a:r>
            <a:r>
              <a:rPr lang="en-GB" sz="2400" b="0" i="1" dirty="0">
                <a:solidFill>
                  <a:srgbClr val="010307"/>
                </a:solidFill>
                <a:effectLst/>
                <a:latin typeface="Calibri" panose="020F0502020204030204" pitchFamily="34" charset="0"/>
              </a:rPr>
              <a:t> creative participatory practice”. </a:t>
            </a:r>
            <a:endParaRPr lang="en-GB" b="0" i="0" dirty="0">
              <a:solidFill>
                <a:srgbClr val="010307"/>
              </a:solidFill>
              <a:effectLst/>
              <a:latin typeface="Arial" panose="020B0604020202020204" pitchFamily="34" charset="0"/>
            </a:endParaRPr>
          </a:p>
          <a:p>
            <a:pPr algn="l"/>
            <a:r>
              <a:rPr lang="en-GB" b="0" i="0" dirty="0">
                <a:solidFill>
                  <a:srgbClr val="222222"/>
                </a:solidFill>
                <a:effectLst/>
                <a:latin typeface="Arial" panose="020B0604020202020204" pitchFamily="34" charset="0"/>
              </a:rPr>
              <a:t> </a:t>
            </a:r>
          </a:p>
          <a:p>
            <a:endParaRPr lang="en-IE" dirty="0"/>
          </a:p>
        </p:txBody>
      </p:sp>
    </p:spTree>
    <p:extLst>
      <p:ext uri="{BB962C8B-B14F-4D97-AF65-F5344CB8AC3E}">
        <p14:creationId xmlns:p14="http://schemas.microsoft.com/office/powerpoint/2010/main" val="1817052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C88A8E-55EB-F23F-B9CE-557F7FDBFC5C}"/>
              </a:ext>
            </a:extLst>
          </p:cNvPr>
          <p:cNvSpPr>
            <a:spLocks noGrp="1"/>
          </p:cNvSpPr>
          <p:nvPr>
            <p:ph type="title"/>
          </p:nvPr>
        </p:nvSpPr>
        <p:spPr>
          <a:xfrm>
            <a:off x="465421" y="707648"/>
            <a:ext cx="8309903" cy="558541"/>
          </a:xfrm>
        </p:spPr>
        <p:txBody>
          <a:bodyPr>
            <a:normAutofit/>
          </a:bodyPr>
          <a:lstStyle/>
          <a:p>
            <a:r>
              <a:rPr lang="en-IE" dirty="0"/>
              <a:t>Article 12 UNCRC (The Participation Article)</a:t>
            </a:r>
          </a:p>
        </p:txBody>
      </p:sp>
      <p:sp>
        <p:nvSpPr>
          <p:cNvPr id="3" name="Content Placeholder 2">
            <a:extLst>
              <a:ext uri="{FF2B5EF4-FFF2-40B4-BE49-F238E27FC236}">
                <a16:creationId xmlns:a16="http://schemas.microsoft.com/office/drawing/2014/main" xmlns="" id="{CCB30FB7-C0FB-8A65-76A8-A107E8E8E854}"/>
              </a:ext>
            </a:extLst>
          </p:cNvPr>
          <p:cNvSpPr>
            <a:spLocks noGrp="1"/>
          </p:cNvSpPr>
          <p:nvPr>
            <p:ph idx="1"/>
          </p:nvPr>
        </p:nvSpPr>
        <p:spPr>
          <a:xfrm>
            <a:off x="373471" y="2209914"/>
            <a:ext cx="8434198" cy="3250972"/>
          </a:xfrm>
        </p:spPr>
        <p:txBody>
          <a:bodyPr anchor="ctr">
            <a:noAutofit/>
          </a:bodyPr>
          <a:lstStyle/>
          <a:p>
            <a:pPr marL="0" indent="0"/>
            <a:r>
              <a:rPr lang="en-IE" sz="3600" dirty="0">
                <a:solidFill>
                  <a:srgbClr val="010307"/>
                </a:solidFill>
              </a:rPr>
              <a:t>“State Parties shall assure to the child who is capable of forming his or her own views the right to express those views freely in all matters affecting the child, the views of the child being given due weight in accordance with the age and maturity of the child”.</a:t>
            </a:r>
          </a:p>
        </p:txBody>
      </p:sp>
    </p:spTree>
    <p:extLst>
      <p:ext uri="{BB962C8B-B14F-4D97-AF65-F5344CB8AC3E}">
        <p14:creationId xmlns:p14="http://schemas.microsoft.com/office/powerpoint/2010/main" val="4166246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411B277-CAE8-74A7-1EF7-944C712F1CC5}"/>
              </a:ext>
            </a:extLst>
          </p:cNvPr>
          <p:cNvSpPr txBox="1">
            <a:spLocks/>
          </p:cNvSpPr>
          <p:nvPr/>
        </p:nvSpPr>
        <p:spPr bwMode="auto">
          <a:xfrm>
            <a:off x="455460" y="548680"/>
            <a:ext cx="842493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25200" numCol="1" anchor="b" anchorCtr="0" compatLnSpc="1">
            <a:prstTxWarp prst="textNoShape">
              <a:avLst/>
            </a:prstTxWarp>
            <a:normAutofit/>
          </a:bodyPr>
          <a:lstStyle>
            <a:lvl1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1pPr>
            <a:lvl2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2pPr>
            <a:lvl3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3pPr>
            <a:lvl4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4pPr>
            <a:lvl5pPr algn="l" defTabSz="912813" rtl="0" eaLnBrk="0" fontAlgn="base" hangingPunct="0">
              <a:lnSpc>
                <a:spcPct val="80000"/>
              </a:lnSpc>
              <a:spcBef>
                <a:spcPct val="0"/>
              </a:spcBef>
              <a:spcAft>
                <a:spcPct val="0"/>
              </a:spcAft>
              <a:defRPr sz="2400" b="1">
                <a:solidFill>
                  <a:schemeClr val="tx1"/>
                </a:solidFill>
                <a:latin typeface="Apercu Pro Medium"/>
                <a:ea typeface="ＭＳ Ｐゴシック" panose="020B0600070205080204"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pPr>
              <a:spcAft>
                <a:spcPts val="600"/>
              </a:spcAft>
            </a:pPr>
            <a:r>
              <a:rPr lang="en-US" b="1" kern="0" dirty="0">
                <a:latin typeface="Arial" panose="020B0604020202020204" pitchFamily="34" charset="0"/>
                <a:cs typeface="Arial" panose="020B0604020202020204" pitchFamily="34" charset="0"/>
              </a:rPr>
              <a:t>Macro and Micro</a:t>
            </a:r>
          </a:p>
        </p:txBody>
      </p:sp>
      <p:pic>
        <p:nvPicPr>
          <p:cNvPr id="5" name="Picture 4" descr="A person writing on a whiteboard&#10;&#10;Description automatically generated with medium confidence">
            <a:extLst>
              <a:ext uri="{FF2B5EF4-FFF2-40B4-BE49-F238E27FC236}">
                <a16:creationId xmlns:a16="http://schemas.microsoft.com/office/drawing/2014/main" xmlns="" id="{4EA231DA-7486-5A97-8462-D111A6AC0BB1}"/>
              </a:ext>
            </a:extLst>
          </p:cNvPr>
          <p:cNvPicPr>
            <a:picLocks noChangeAspect="1"/>
          </p:cNvPicPr>
          <p:nvPr/>
        </p:nvPicPr>
        <p:blipFill rotWithShape="1">
          <a:blip r:embed="rId2"/>
          <a:srcRect t="4378" b="5116"/>
          <a:stretch/>
        </p:blipFill>
        <p:spPr>
          <a:xfrm>
            <a:off x="20" y="1368152"/>
            <a:ext cx="4571980" cy="5517232"/>
          </a:xfrm>
          <a:prstGeom prst="rect">
            <a:avLst/>
          </a:prstGeom>
          <a:noFill/>
        </p:spPr>
      </p:pic>
      <p:sp>
        <p:nvSpPr>
          <p:cNvPr id="3" name="Content Placeholder 2">
            <a:extLst>
              <a:ext uri="{FF2B5EF4-FFF2-40B4-BE49-F238E27FC236}">
                <a16:creationId xmlns:a16="http://schemas.microsoft.com/office/drawing/2014/main" xmlns="" id="{9ECADA32-7F89-B7BB-5BF2-A3E6F4ABD13A}"/>
              </a:ext>
            </a:extLst>
          </p:cNvPr>
          <p:cNvSpPr>
            <a:spLocks noGrp="1"/>
          </p:cNvSpPr>
          <p:nvPr>
            <p:ph idx="10"/>
          </p:nvPr>
        </p:nvSpPr>
        <p:spPr>
          <a:xfrm>
            <a:off x="5004048" y="1882617"/>
            <a:ext cx="3871168" cy="5040858"/>
          </a:xfrm>
        </p:spPr>
        <p:txBody>
          <a:bodyPr vert="horz" wrap="square" lIns="0" tIns="45711" rIns="91423" bIns="45711" numCol="1" anchor="t" anchorCtr="0" compatLnSpc="1">
            <a:prstTxWarp prst="textNoShape">
              <a:avLst/>
            </a:prstTxWarp>
            <a:normAutofit/>
          </a:bodyPr>
          <a:lstStyle/>
          <a:p>
            <a:pPr marL="0" indent="0"/>
            <a:r>
              <a:rPr lang="en-US" sz="2400" dirty="0"/>
              <a:t>Macro level: children’s views should be taken into account in the development of national policies and in the design of services. </a:t>
            </a:r>
          </a:p>
          <a:p>
            <a:pPr marL="0" indent="0"/>
            <a:endParaRPr lang="en-US" sz="2400" dirty="0"/>
          </a:p>
          <a:p>
            <a:pPr marL="0" indent="0"/>
            <a:endParaRPr lang="en-US" sz="2400" u="sng" dirty="0"/>
          </a:p>
        </p:txBody>
      </p:sp>
    </p:spTree>
    <p:extLst>
      <p:ext uri="{BB962C8B-B14F-4D97-AF65-F5344CB8AC3E}">
        <p14:creationId xmlns:p14="http://schemas.microsoft.com/office/powerpoint/2010/main" val="41021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D97528-793D-937E-62C1-2BABF067652E}"/>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xmlns="" id="{B0FBA340-FA2A-447E-64EA-45D789714775}"/>
              </a:ext>
            </a:extLst>
          </p:cNvPr>
          <p:cNvSpPr>
            <a:spLocks noGrp="1"/>
          </p:cNvSpPr>
          <p:nvPr>
            <p:ph idx="1"/>
          </p:nvPr>
        </p:nvSpPr>
        <p:spPr>
          <a:xfrm>
            <a:off x="110962" y="1883262"/>
            <a:ext cx="7340872" cy="5040312"/>
          </a:xfrm>
        </p:spPr>
        <p:txBody>
          <a:bodyPr/>
          <a:lstStyle/>
          <a:p>
            <a:r>
              <a:rPr lang="en-IE" sz="2400" dirty="0">
                <a:solidFill>
                  <a:srgbClr val="010307"/>
                </a:solidFill>
              </a:rPr>
              <a:t>	Micro level: children’s views should be taken into account in the individual decision-making that affects their daily lives. The UN Committee has highlighted the relevance of children’s involvement in decision-making in schools and local communities, given that these are the spaces where many important decisions are taken that directly affect their lives.</a:t>
            </a:r>
            <a:endParaRPr lang="en-IE" dirty="0"/>
          </a:p>
        </p:txBody>
      </p:sp>
    </p:spTree>
    <p:extLst>
      <p:ext uri="{BB962C8B-B14F-4D97-AF65-F5344CB8AC3E}">
        <p14:creationId xmlns:p14="http://schemas.microsoft.com/office/powerpoint/2010/main" val="127078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2C00A-0BE1-2BB8-92C4-A7E7F0FF7BBE}"/>
              </a:ext>
            </a:extLst>
          </p:cNvPr>
          <p:cNvSpPr>
            <a:spLocks noGrp="1"/>
          </p:cNvSpPr>
          <p:nvPr>
            <p:ph type="title"/>
          </p:nvPr>
        </p:nvSpPr>
        <p:spPr>
          <a:xfrm>
            <a:off x="452201" y="549275"/>
            <a:ext cx="8424862" cy="719138"/>
          </a:xfrm>
        </p:spPr>
        <p:txBody>
          <a:bodyPr/>
          <a:lstStyle/>
          <a:p>
            <a:r>
              <a:rPr lang="en-IE" dirty="0"/>
              <a:t>Framework for Participation: Lundy Model </a:t>
            </a:r>
          </a:p>
        </p:txBody>
      </p:sp>
      <p:pic>
        <p:nvPicPr>
          <p:cNvPr id="5" name="Content Placeholder 4" descr="Chart, diagram&#10;&#10;Description automatically generated">
            <a:extLst>
              <a:ext uri="{FF2B5EF4-FFF2-40B4-BE49-F238E27FC236}">
                <a16:creationId xmlns:a16="http://schemas.microsoft.com/office/drawing/2014/main" xmlns="" id="{B5485B9E-992B-1046-435C-6872FF5E2031}"/>
              </a:ext>
            </a:extLst>
          </p:cNvPr>
          <p:cNvPicPr>
            <a:picLocks noGrp="1" noChangeAspect="1"/>
          </p:cNvPicPr>
          <p:nvPr>
            <p:ph idx="1"/>
          </p:nvPr>
        </p:nvPicPr>
        <p:blipFill rotWithShape="1">
          <a:blip r:embed="rId2"/>
          <a:srcRect l="1207" t="1" b="1492"/>
          <a:stretch/>
        </p:blipFill>
        <p:spPr>
          <a:xfrm>
            <a:off x="2913050" y="1774622"/>
            <a:ext cx="3317899" cy="4680499"/>
          </a:xfrm>
        </p:spPr>
      </p:pic>
    </p:spTree>
    <p:extLst>
      <p:ext uri="{BB962C8B-B14F-4D97-AF65-F5344CB8AC3E}">
        <p14:creationId xmlns:p14="http://schemas.microsoft.com/office/powerpoint/2010/main" val="133304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571598-4E61-539E-AB94-E102CCE3E6E4}"/>
              </a:ext>
            </a:extLst>
          </p:cNvPr>
          <p:cNvSpPr>
            <a:spLocks noGrp="1"/>
          </p:cNvSpPr>
          <p:nvPr>
            <p:ph type="title"/>
          </p:nvPr>
        </p:nvSpPr>
        <p:spPr>
          <a:xfrm>
            <a:off x="464285" y="549275"/>
            <a:ext cx="8424862" cy="719138"/>
          </a:xfrm>
        </p:spPr>
        <p:txBody>
          <a:bodyPr/>
          <a:lstStyle/>
          <a:p>
            <a:r>
              <a:rPr lang="en-IE" dirty="0"/>
              <a:t>Checklist for the Lundy Model of Participation</a:t>
            </a:r>
          </a:p>
        </p:txBody>
      </p:sp>
      <p:pic>
        <p:nvPicPr>
          <p:cNvPr id="4" name="Picture 3">
            <a:extLst>
              <a:ext uri="{FF2B5EF4-FFF2-40B4-BE49-F238E27FC236}">
                <a16:creationId xmlns:a16="http://schemas.microsoft.com/office/drawing/2014/main" xmlns="" id="{DF515773-BBF5-287D-BFE8-899996616006}"/>
              </a:ext>
            </a:extLst>
          </p:cNvPr>
          <p:cNvPicPr>
            <a:picLocks noChangeAspect="1"/>
          </p:cNvPicPr>
          <p:nvPr/>
        </p:nvPicPr>
        <p:blipFill rotWithShape="1">
          <a:blip r:embed="rId3"/>
          <a:srcRect l="4699" t="7561" r="6724" b="3563"/>
          <a:stretch/>
        </p:blipFill>
        <p:spPr>
          <a:xfrm>
            <a:off x="1542933" y="1900473"/>
            <a:ext cx="6058134" cy="4519611"/>
          </a:xfrm>
          <a:prstGeom prst="rect">
            <a:avLst/>
          </a:prstGeom>
        </p:spPr>
      </p:pic>
    </p:spTree>
    <p:extLst>
      <p:ext uri="{BB962C8B-B14F-4D97-AF65-F5344CB8AC3E}">
        <p14:creationId xmlns:p14="http://schemas.microsoft.com/office/powerpoint/2010/main" val="3899277563"/>
      </p:ext>
    </p:extLst>
  </p:cSld>
  <p:clrMapOvr>
    <a:masterClrMapping/>
  </p:clrMapOvr>
</p:sld>
</file>

<file path=ppt/theme/theme1.xml><?xml version="1.0" encoding="utf-8"?>
<a:theme xmlns:a="http://schemas.openxmlformats.org/drawingml/2006/main" name="CCE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reative Schools powerpoint template 2">
  <a:themeElements>
    <a:clrScheme name="Arts Council Colours">
      <a:dk1>
        <a:srgbClr val="102856"/>
      </a:dk1>
      <a:lt1>
        <a:srgbClr val="FFFFFF"/>
      </a:lt1>
      <a:dk2>
        <a:srgbClr val="6D88BD"/>
      </a:dk2>
      <a:lt2>
        <a:srgbClr val="FFFFFF"/>
      </a:lt2>
      <a:accent1>
        <a:srgbClr val="B1CDEC"/>
      </a:accent1>
      <a:accent2>
        <a:srgbClr val="EDD222"/>
      </a:accent2>
      <a:accent3>
        <a:srgbClr val="DC9300"/>
      </a:accent3>
      <a:accent4>
        <a:srgbClr val="B3AB83"/>
      </a:accent4>
      <a:accent5>
        <a:srgbClr val="A62C08"/>
      </a:accent5>
      <a:accent6>
        <a:srgbClr val="B1AC00"/>
      </a:accent6>
      <a:hlink>
        <a:srgbClr val="00603B"/>
      </a:hlink>
      <a:folHlink>
        <a:srgbClr val="6D5D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06A819AAAB204BBE9FEAAD95B9E28B" ma:contentTypeVersion="20" ma:contentTypeDescription="Create a new document." ma:contentTypeScope="" ma:versionID="1606257aee2bf84a84539d007118963a">
  <xsd:schema xmlns:xsd="http://www.w3.org/2001/XMLSchema" xmlns:xs="http://www.w3.org/2001/XMLSchema" xmlns:p="http://schemas.microsoft.com/office/2006/metadata/properties" xmlns:ns2="e5bb3fd5-c1e7-493b-b3b4-501e956a148f" xmlns:ns3="1c3f1e20-8f12-4933-a769-707ba8c9238b" targetNamespace="http://schemas.microsoft.com/office/2006/metadata/properties" ma:root="true" ma:fieldsID="c097635f4bbf551a9199244bac8c526e" ns2:_="" ns3:_="">
    <xsd:import namespace="e5bb3fd5-c1e7-493b-b3b4-501e956a148f"/>
    <xsd:import namespace="1c3f1e20-8f12-4933-a769-707ba8c9238b"/>
    <xsd:element name="properties">
      <xsd:complexType>
        <xsd:sequence>
          <xsd:element name="documentManagement">
            <xsd:complexType>
              <xsd:all>
                <xsd:element ref="ns2:Returning2022_x002f_23" minOccurs="0"/>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bb3fd5-c1e7-493b-b3b4-501e956a148f" elementFormDefault="qualified">
    <xsd:import namespace="http://schemas.microsoft.com/office/2006/documentManagement/types"/>
    <xsd:import namespace="http://schemas.microsoft.com/office/infopath/2007/PartnerControls"/>
    <xsd:element name="Returning2022_x002f_23" ma:index="3" nillable="true" ma:displayName="Returning 2022/23" ma:default="1" ma:description="has indicated wish to return for new term" ma:format="Dropdown" ma:internalName="Returning2022_x002f_23" ma:readOnly="false">
      <xsd:simpleType>
        <xsd:restriction base="dms:Boolea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LengthInSeconds" ma:index="9" nillable="true" ma:displayName="MediaLengthInSeconds" ma:hidden="true" ma:internalName="MediaLengthInSeconds" ma:readOnly="true">
      <xsd:simpleType>
        <xsd:restriction base="dms:Unknown"/>
      </xsd:simpleType>
    </xsd:element>
    <xsd:element name="MediaServiceDateTaken" ma:index="10" nillable="true" ma:displayName="MediaServiceDateTaken" ma:hidden="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52a04f6-fc76-4975-9bf5-11ac8e7f24c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3f1e20-8f12-4933-a769-707ba8c9238b" elementFormDefault="qualified">
    <xsd:import namespace="http://schemas.microsoft.com/office/2006/documentManagement/types"/>
    <xsd:import namespace="http://schemas.microsoft.com/office/infopath/2007/PartnerControls"/>
    <xsd:element name="SharedWithUsers" ma:index="1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hidden="true" ma:internalName="SharedWithDetails" ma:readOnly="true">
      <xsd:simpleType>
        <xsd:restriction base="dms:Note"/>
      </xsd:simpleType>
    </xsd:element>
    <xsd:element name="TaxCatchAll" ma:index="15" nillable="true" ma:displayName="Taxonomy Catch All Column" ma:hidden="true" ma:list="{661dd28e-1e47-46aa-b880-12051553a087}" ma:internalName="TaxCatchAll" ma:readOnly="false" ma:showField="CatchAllData" ma:web="1c3f1e20-8f12-4933-a769-707ba8c923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Returning2022_x002f_23 xmlns="e5bb3fd5-c1e7-493b-b3b4-501e956a148f">true</Returning2022_x002f_23>
    <TaxCatchAll xmlns="1c3f1e20-8f12-4933-a769-707ba8c9238b" xsi:nil="true"/>
    <lcf76f155ced4ddcb4097134ff3c332f xmlns="e5bb3fd5-c1e7-493b-b3b4-501e956a148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41FA3D-1190-4D13-A617-D3863A06F80B}">
  <ds:schemaRefs>
    <ds:schemaRef ds:uri="http://schemas.microsoft.com/sharepoint/v3/contenttype/forms"/>
  </ds:schemaRefs>
</ds:datastoreItem>
</file>

<file path=customXml/itemProps2.xml><?xml version="1.0" encoding="utf-8"?>
<ds:datastoreItem xmlns:ds="http://schemas.openxmlformats.org/officeDocument/2006/customXml" ds:itemID="{E94D9D74-0612-4194-B870-50C5E0001471}">
  <ds:schemaRefs>
    <ds:schemaRef ds:uri="http://schemas.microsoft.com/office/2006/metadata/longProperties"/>
  </ds:schemaRefs>
</ds:datastoreItem>
</file>

<file path=customXml/itemProps3.xml><?xml version="1.0" encoding="utf-8"?>
<ds:datastoreItem xmlns:ds="http://schemas.openxmlformats.org/officeDocument/2006/customXml" ds:itemID="{105CAF21-08AA-497B-BBBB-D18B8478B893}"/>
</file>

<file path=customXml/itemProps4.xml><?xml version="1.0" encoding="utf-8"?>
<ds:datastoreItem xmlns:ds="http://schemas.openxmlformats.org/officeDocument/2006/customXml" ds:itemID="{1DC988F3-D4E1-4C5D-ADFE-8D1AD614BAF6}">
  <ds:schemaRefs>
    <ds:schemaRef ds:uri="1c3f1e20-8f12-4933-a769-707ba8c9238b"/>
    <ds:schemaRef ds:uri="http://purl.org/dc/elements/1.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e5bb3fd5-c1e7-493b-b3b4-501e956a148f"/>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10354</TotalTime>
  <Words>790</Words>
  <Application>Microsoft Office PowerPoint</Application>
  <PresentationFormat>On-screen Show (4:3)</PresentationFormat>
  <Paragraphs>101</Paragraphs>
  <Slides>20</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ＭＳ Ｐゴシック</vt:lpstr>
      <vt:lpstr>ＭＳ Ｐゴシック</vt:lpstr>
      <vt:lpstr>Apercu Pro</vt:lpstr>
      <vt:lpstr>Apercu Pro Medium</vt:lpstr>
      <vt:lpstr>Arial</vt:lpstr>
      <vt:lpstr>Calibri</vt:lpstr>
      <vt:lpstr>Geneva</vt:lpstr>
      <vt:lpstr>ITCFranklinGothic LT Book</vt:lpstr>
      <vt:lpstr>ITCFranklinGothic LT Demi</vt:lpstr>
      <vt:lpstr>Times</vt:lpstr>
      <vt:lpstr>Wingdings</vt:lpstr>
      <vt:lpstr>CCE Design</vt:lpstr>
      <vt:lpstr>Creative Schools powerpoint template 2</vt:lpstr>
      <vt:lpstr>Youth Consultation</vt:lpstr>
      <vt:lpstr>Reflection:</vt:lpstr>
      <vt:lpstr>National Framework </vt:lpstr>
      <vt:lpstr>Emerging Evaluation:</vt:lpstr>
      <vt:lpstr>Article 12 UNCRC (The Participation Article)</vt:lpstr>
      <vt:lpstr>PowerPoint Presentation</vt:lpstr>
      <vt:lpstr>PowerPoint Presentation</vt:lpstr>
      <vt:lpstr>Framework for Participation: Lundy Model </vt:lpstr>
      <vt:lpstr>Checklist for the Lundy Model of Participation</vt:lpstr>
      <vt:lpstr> </vt:lpstr>
      <vt:lpstr>PowerPoint Presentation</vt:lpstr>
      <vt:lpstr>PowerPoint Presentation</vt:lpstr>
      <vt:lpstr>PowerPoint Presentation</vt:lpstr>
      <vt:lpstr>Lessons from Current Practice</vt:lpstr>
      <vt:lpstr>PowerPoint Presentation</vt:lpstr>
      <vt:lpstr>PowerPoint Presentation</vt:lpstr>
      <vt:lpstr>PowerPoint Presentation</vt:lpstr>
      <vt:lpstr>Resources</vt:lpstr>
      <vt:lpstr>PowerPoint Presentation</vt:lpstr>
      <vt:lpstr>Reflection: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CCE PowerPoint Presentation</dc:title>
  <dc:creator>Aly Rhodes</dc:creator>
  <cp:lastModifiedBy>Catherine Boothman</cp:lastModifiedBy>
  <cp:revision>296</cp:revision>
  <cp:lastPrinted>2022-09-20T12:46:25Z</cp:lastPrinted>
  <dcterms:created xsi:type="dcterms:W3CDTF">2011-12-08T17:37:21Z</dcterms:created>
  <dcterms:modified xsi:type="dcterms:W3CDTF">2023-10-08T22:35:11Z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Mags Walsh</vt:lpwstr>
  </property>
  <property fmtid="{D5CDD505-2E9C-101B-9397-08002B2CF9AE}" pid="3" name="Order">
    <vt:lpwstr>30000.0000000000</vt:lpwstr>
  </property>
  <property fmtid="{D5CDD505-2E9C-101B-9397-08002B2CF9AE}" pid="4" name="display_urn:schemas-microsoft-com:office:office#Author">
    <vt:lpwstr>Mags Walsh</vt:lpwstr>
  </property>
  <property fmtid="{D5CDD505-2E9C-101B-9397-08002B2CF9AE}" pid="5" name="ContentTypeId">
    <vt:lpwstr>0x0101005D06A819AAAB204BBE9FEAAD95B9E28B</vt:lpwstr>
  </property>
  <property fmtid="{D5CDD505-2E9C-101B-9397-08002B2CF9AE}" pid="6" name="MediaServiceImageTags">
    <vt:lpwstr/>
  </property>
</Properties>
</file>